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7" r:id="rId3"/>
    <p:sldId id="256" r:id="rId4"/>
    <p:sldId id="258" r:id="rId5"/>
    <p:sldId id="264" r:id="rId6"/>
    <p:sldId id="265" r:id="rId7"/>
    <p:sldId id="292" r:id="rId8"/>
    <p:sldId id="295" r:id="rId9"/>
    <p:sldId id="270" r:id="rId10"/>
    <p:sldId id="296" r:id="rId11"/>
    <p:sldId id="273" r:id="rId12"/>
    <p:sldId id="276" r:id="rId13"/>
    <p:sldId id="297" r:id="rId15"/>
    <p:sldId id="279" r:id="rId16"/>
    <p:sldId id="308" r:id="rId17"/>
    <p:sldId id="280" r:id="rId18"/>
    <p:sldId id="312" r:id="rId19"/>
    <p:sldId id="269" r:id="rId20"/>
    <p:sldId id="30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5BAA"/>
    <a:srgbClr val="01B5EF"/>
    <a:srgbClr val="FFFFFF"/>
    <a:srgbClr val="0088D1"/>
    <a:srgbClr val="46556A"/>
    <a:srgbClr val="247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4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CD4FF-585E-4C86-B239-DBCFA0F4B3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EF128-1571-4DC6-97A1-DF53A7E9F1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4025-2F74-4ABC-8081-53E1896A5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E5A595-F6C8-487E-A2A6-C2579E9E2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4025-2F74-4ABC-8081-53E1896A5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E5A595-F6C8-487E-A2A6-C2579E9E2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4025-2F74-4ABC-8081-53E1896A5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E5A595-F6C8-487E-A2A6-C2579E9E2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4025-2F74-4ABC-8081-53E1896A5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E5A595-F6C8-487E-A2A6-C2579E9E2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4025-2F74-4ABC-8081-53E1896A5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E5A595-F6C8-487E-A2A6-C2579E9E2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4025-2F74-4ABC-8081-53E1896A5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E5A595-F6C8-487E-A2A6-C2579E9E2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4025-2F74-4ABC-8081-53E1896A5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E5A595-F6C8-487E-A2A6-C2579E9E2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4025-2F74-4ABC-8081-53E1896A5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E5A595-F6C8-487E-A2A6-C2579E9E2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4025-2F74-4ABC-8081-53E1896A5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E5A595-F6C8-487E-A2A6-C2579E9E2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4025-2F74-4ABC-8081-53E1896A5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E5A595-F6C8-487E-A2A6-C2579E9E2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54025-2F74-4ABC-8081-53E1896A57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E5A595-F6C8-487E-A2A6-C2579E9E2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&#22522;&#20110;&#24494;&#20449;&#26381;&#21153;&#21495;&#30340;&#22312;&#32447;&#31572;&#39064;&#31995;&#32479;&#28436;&#31034;&#35270;&#39057;.mp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/>
          <p:nvPr/>
        </p:nvSpPr>
        <p:spPr>
          <a:xfrm rot="5400000">
            <a:off x="6897817" y="1576520"/>
            <a:ext cx="4416165" cy="6172200"/>
          </a:xfrm>
          <a:custGeom>
            <a:avLst/>
            <a:gdLst>
              <a:gd name="connsiteX0" fmla="*/ 0 w 3225800"/>
              <a:gd name="connsiteY0" fmla="*/ 0 h 4089401"/>
              <a:gd name="connsiteX1" fmla="*/ 3225800 w 3225800"/>
              <a:gd name="connsiteY1" fmla="*/ 0 h 4089401"/>
              <a:gd name="connsiteX2" fmla="*/ 3225800 w 3225800"/>
              <a:gd name="connsiteY2" fmla="*/ 4089401 h 4089401"/>
              <a:gd name="connsiteX3" fmla="*/ 0 w 3225800"/>
              <a:gd name="connsiteY3" fmla="*/ 4089401 h 4089401"/>
              <a:gd name="connsiteX4" fmla="*/ 0 w 3225800"/>
              <a:gd name="connsiteY4" fmla="*/ 0 h 4089401"/>
              <a:gd name="connsiteX0-1" fmla="*/ 0 w 3225800"/>
              <a:gd name="connsiteY0-2" fmla="*/ 0 h 4089401"/>
              <a:gd name="connsiteX1-3" fmla="*/ 3225800 w 3225800"/>
              <a:gd name="connsiteY1-4" fmla="*/ 0 h 4089401"/>
              <a:gd name="connsiteX2-5" fmla="*/ 3225800 w 3225800"/>
              <a:gd name="connsiteY2-6" fmla="*/ 4089401 h 4089401"/>
              <a:gd name="connsiteX3-7" fmla="*/ 3162300 w 3225800"/>
              <a:gd name="connsiteY3-8" fmla="*/ 4076701 h 4089401"/>
              <a:gd name="connsiteX4-9" fmla="*/ 0 w 3225800"/>
              <a:gd name="connsiteY4-10" fmla="*/ 0 h 4089401"/>
              <a:gd name="connsiteX0-11" fmla="*/ 0 w 3225800"/>
              <a:gd name="connsiteY0-12" fmla="*/ 0 h 4457701"/>
              <a:gd name="connsiteX1-13" fmla="*/ 3225800 w 3225800"/>
              <a:gd name="connsiteY1-14" fmla="*/ 0 h 4457701"/>
              <a:gd name="connsiteX2-15" fmla="*/ 3225800 w 3225800"/>
              <a:gd name="connsiteY2-16" fmla="*/ 4089401 h 4457701"/>
              <a:gd name="connsiteX3-17" fmla="*/ 3149600 w 3225800"/>
              <a:gd name="connsiteY3-18" fmla="*/ 4457701 h 4457701"/>
              <a:gd name="connsiteX4-19" fmla="*/ 0 w 3225800"/>
              <a:gd name="connsiteY4-20" fmla="*/ 0 h 4457701"/>
              <a:gd name="connsiteX0-21" fmla="*/ 0 w 3225800"/>
              <a:gd name="connsiteY0-22" fmla="*/ 0 h 4508501"/>
              <a:gd name="connsiteX1-23" fmla="*/ 3225800 w 3225800"/>
              <a:gd name="connsiteY1-24" fmla="*/ 0 h 4508501"/>
              <a:gd name="connsiteX2-25" fmla="*/ 3225800 w 3225800"/>
              <a:gd name="connsiteY2-26" fmla="*/ 4508501 h 4508501"/>
              <a:gd name="connsiteX3-27" fmla="*/ 3149600 w 3225800"/>
              <a:gd name="connsiteY3-28" fmla="*/ 4457701 h 4508501"/>
              <a:gd name="connsiteX4-29" fmla="*/ 0 w 3225800"/>
              <a:gd name="connsiteY4-30" fmla="*/ 0 h 4508501"/>
              <a:gd name="connsiteX0-31" fmla="*/ 0 w 3225800"/>
              <a:gd name="connsiteY0-32" fmla="*/ 0 h 4508501"/>
              <a:gd name="connsiteX1-33" fmla="*/ 3225800 w 3225800"/>
              <a:gd name="connsiteY1-34" fmla="*/ 0 h 4508501"/>
              <a:gd name="connsiteX2-35" fmla="*/ 3225800 w 3225800"/>
              <a:gd name="connsiteY2-36" fmla="*/ 4508501 h 4508501"/>
              <a:gd name="connsiteX3-37" fmla="*/ 3200400 w 3225800"/>
              <a:gd name="connsiteY3-38" fmla="*/ 4495801 h 4508501"/>
              <a:gd name="connsiteX4-39" fmla="*/ 0 w 3225800"/>
              <a:gd name="connsiteY4-40" fmla="*/ 0 h 4508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25800" h="4508501">
                <a:moveTo>
                  <a:pt x="0" y="0"/>
                </a:moveTo>
                <a:lnTo>
                  <a:pt x="3225800" y="0"/>
                </a:lnTo>
                <a:lnTo>
                  <a:pt x="3225800" y="4508501"/>
                </a:lnTo>
                <a:lnTo>
                  <a:pt x="3200400" y="4495801"/>
                </a:lnTo>
                <a:lnTo>
                  <a:pt x="0" y="0"/>
                </a:lnTo>
                <a:close/>
              </a:path>
            </a:pathLst>
          </a:custGeom>
          <a:solidFill>
            <a:srgbClr val="01B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"/>
          <p:cNvSpPr/>
          <p:nvPr/>
        </p:nvSpPr>
        <p:spPr>
          <a:xfrm rot="5400000">
            <a:off x="8300986" y="1808901"/>
            <a:ext cx="3245375" cy="4536652"/>
          </a:xfrm>
          <a:custGeom>
            <a:avLst/>
            <a:gdLst>
              <a:gd name="connsiteX0" fmla="*/ 0 w 3225800"/>
              <a:gd name="connsiteY0" fmla="*/ 0 h 4089401"/>
              <a:gd name="connsiteX1" fmla="*/ 3225800 w 3225800"/>
              <a:gd name="connsiteY1" fmla="*/ 0 h 4089401"/>
              <a:gd name="connsiteX2" fmla="*/ 3225800 w 3225800"/>
              <a:gd name="connsiteY2" fmla="*/ 4089401 h 4089401"/>
              <a:gd name="connsiteX3" fmla="*/ 0 w 3225800"/>
              <a:gd name="connsiteY3" fmla="*/ 4089401 h 4089401"/>
              <a:gd name="connsiteX4" fmla="*/ 0 w 3225800"/>
              <a:gd name="connsiteY4" fmla="*/ 0 h 4089401"/>
              <a:gd name="connsiteX0-1" fmla="*/ 0 w 3225800"/>
              <a:gd name="connsiteY0-2" fmla="*/ 0 h 4089401"/>
              <a:gd name="connsiteX1-3" fmla="*/ 3225800 w 3225800"/>
              <a:gd name="connsiteY1-4" fmla="*/ 0 h 4089401"/>
              <a:gd name="connsiteX2-5" fmla="*/ 3225800 w 3225800"/>
              <a:gd name="connsiteY2-6" fmla="*/ 4089401 h 4089401"/>
              <a:gd name="connsiteX3-7" fmla="*/ 3162300 w 3225800"/>
              <a:gd name="connsiteY3-8" fmla="*/ 4076701 h 4089401"/>
              <a:gd name="connsiteX4-9" fmla="*/ 0 w 3225800"/>
              <a:gd name="connsiteY4-10" fmla="*/ 0 h 4089401"/>
              <a:gd name="connsiteX0-11" fmla="*/ 0 w 3225800"/>
              <a:gd name="connsiteY0-12" fmla="*/ 0 h 4457701"/>
              <a:gd name="connsiteX1-13" fmla="*/ 3225800 w 3225800"/>
              <a:gd name="connsiteY1-14" fmla="*/ 0 h 4457701"/>
              <a:gd name="connsiteX2-15" fmla="*/ 3225800 w 3225800"/>
              <a:gd name="connsiteY2-16" fmla="*/ 4089401 h 4457701"/>
              <a:gd name="connsiteX3-17" fmla="*/ 3149600 w 3225800"/>
              <a:gd name="connsiteY3-18" fmla="*/ 4457701 h 4457701"/>
              <a:gd name="connsiteX4-19" fmla="*/ 0 w 3225800"/>
              <a:gd name="connsiteY4-20" fmla="*/ 0 h 4457701"/>
              <a:gd name="connsiteX0-21" fmla="*/ 0 w 3225800"/>
              <a:gd name="connsiteY0-22" fmla="*/ 0 h 4508501"/>
              <a:gd name="connsiteX1-23" fmla="*/ 3225800 w 3225800"/>
              <a:gd name="connsiteY1-24" fmla="*/ 0 h 4508501"/>
              <a:gd name="connsiteX2-25" fmla="*/ 3225800 w 3225800"/>
              <a:gd name="connsiteY2-26" fmla="*/ 4508501 h 4508501"/>
              <a:gd name="connsiteX3-27" fmla="*/ 3149600 w 3225800"/>
              <a:gd name="connsiteY3-28" fmla="*/ 4457701 h 4508501"/>
              <a:gd name="connsiteX4-29" fmla="*/ 0 w 3225800"/>
              <a:gd name="connsiteY4-30" fmla="*/ 0 h 4508501"/>
              <a:gd name="connsiteX0-31" fmla="*/ 0 w 3225800"/>
              <a:gd name="connsiteY0-32" fmla="*/ 0 h 4508501"/>
              <a:gd name="connsiteX1-33" fmla="*/ 3225800 w 3225800"/>
              <a:gd name="connsiteY1-34" fmla="*/ 0 h 4508501"/>
              <a:gd name="connsiteX2-35" fmla="*/ 3225800 w 3225800"/>
              <a:gd name="connsiteY2-36" fmla="*/ 4508501 h 4508501"/>
              <a:gd name="connsiteX3-37" fmla="*/ 3200400 w 3225800"/>
              <a:gd name="connsiteY3-38" fmla="*/ 4495801 h 4508501"/>
              <a:gd name="connsiteX4-39" fmla="*/ 0 w 3225800"/>
              <a:gd name="connsiteY4-40" fmla="*/ 0 h 4508501"/>
              <a:gd name="connsiteX0-41" fmla="*/ 0 w 3225800"/>
              <a:gd name="connsiteY0-42" fmla="*/ 0 h 4508501"/>
              <a:gd name="connsiteX1-43" fmla="*/ 2872347 w 3225800"/>
              <a:gd name="connsiteY1-44" fmla="*/ 25242 h 4508501"/>
              <a:gd name="connsiteX2-45" fmla="*/ 3225800 w 3225800"/>
              <a:gd name="connsiteY2-46" fmla="*/ 4508501 h 4508501"/>
              <a:gd name="connsiteX3-47" fmla="*/ 3200400 w 3225800"/>
              <a:gd name="connsiteY3-48" fmla="*/ 4495801 h 4508501"/>
              <a:gd name="connsiteX4-49" fmla="*/ 0 w 3225800"/>
              <a:gd name="connsiteY4-50" fmla="*/ 0 h 4508501"/>
              <a:gd name="connsiteX0-51" fmla="*/ 0 w 3225800"/>
              <a:gd name="connsiteY0-52" fmla="*/ 0 h 4508501"/>
              <a:gd name="connsiteX1-53" fmla="*/ 2758739 w 3225800"/>
              <a:gd name="connsiteY1-54" fmla="*/ 25242 h 4508501"/>
              <a:gd name="connsiteX2-55" fmla="*/ 3225800 w 3225800"/>
              <a:gd name="connsiteY2-56" fmla="*/ 4508501 h 4508501"/>
              <a:gd name="connsiteX3-57" fmla="*/ 3200400 w 3225800"/>
              <a:gd name="connsiteY3-58" fmla="*/ 4495801 h 4508501"/>
              <a:gd name="connsiteX4-59" fmla="*/ 0 w 3225800"/>
              <a:gd name="connsiteY4-60" fmla="*/ 0 h 4508501"/>
              <a:gd name="connsiteX0-61" fmla="*/ 0 w 3225800"/>
              <a:gd name="connsiteY0-62" fmla="*/ 0 h 4508501"/>
              <a:gd name="connsiteX1-63" fmla="*/ 2758742 w 3225800"/>
              <a:gd name="connsiteY1-64" fmla="*/ 0 h 4508501"/>
              <a:gd name="connsiteX2-65" fmla="*/ 3225800 w 3225800"/>
              <a:gd name="connsiteY2-66" fmla="*/ 4508501 h 4508501"/>
              <a:gd name="connsiteX3-67" fmla="*/ 3200400 w 3225800"/>
              <a:gd name="connsiteY3-68" fmla="*/ 4495801 h 4508501"/>
              <a:gd name="connsiteX4-69" fmla="*/ 0 w 3225800"/>
              <a:gd name="connsiteY4-70" fmla="*/ 0 h 4508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25800" h="4508501">
                <a:moveTo>
                  <a:pt x="0" y="0"/>
                </a:moveTo>
                <a:lnTo>
                  <a:pt x="2758742" y="0"/>
                </a:lnTo>
                <a:lnTo>
                  <a:pt x="3225800" y="4508501"/>
                </a:lnTo>
                <a:lnTo>
                  <a:pt x="3200400" y="4495801"/>
                </a:lnTo>
                <a:lnTo>
                  <a:pt x="0" y="0"/>
                </a:lnTo>
                <a:close/>
              </a:path>
            </a:pathLst>
          </a:custGeom>
          <a:solidFill>
            <a:srgbClr val="00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966200" y="0"/>
            <a:ext cx="3225800" cy="4508501"/>
          </a:xfrm>
          <a:custGeom>
            <a:avLst/>
            <a:gdLst>
              <a:gd name="connsiteX0" fmla="*/ 0 w 3225800"/>
              <a:gd name="connsiteY0" fmla="*/ 0 h 4089401"/>
              <a:gd name="connsiteX1" fmla="*/ 3225800 w 3225800"/>
              <a:gd name="connsiteY1" fmla="*/ 0 h 4089401"/>
              <a:gd name="connsiteX2" fmla="*/ 3225800 w 3225800"/>
              <a:gd name="connsiteY2" fmla="*/ 4089401 h 4089401"/>
              <a:gd name="connsiteX3" fmla="*/ 0 w 3225800"/>
              <a:gd name="connsiteY3" fmla="*/ 4089401 h 4089401"/>
              <a:gd name="connsiteX4" fmla="*/ 0 w 3225800"/>
              <a:gd name="connsiteY4" fmla="*/ 0 h 4089401"/>
              <a:gd name="connsiteX0-1" fmla="*/ 0 w 3225800"/>
              <a:gd name="connsiteY0-2" fmla="*/ 0 h 4089401"/>
              <a:gd name="connsiteX1-3" fmla="*/ 3225800 w 3225800"/>
              <a:gd name="connsiteY1-4" fmla="*/ 0 h 4089401"/>
              <a:gd name="connsiteX2-5" fmla="*/ 3225800 w 3225800"/>
              <a:gd name="connsiteY2-6" fmla="*/ 4089401 h 4089401"/>
              <a:gd name="connsiteX3-7" fmla="*/ 3162300 w 3225800"/>
              <a:gd name="connsiteY3-8" fmla="*/ 4076701 h 4089401"/>
              <a:gd name="connsiteX4-9" fmla="*/ 0 w 3225800"/>
              <a:gd name="connsiteY4-10" fmla="*/ 0 h 4089401"/>
              <a:gd name="connsiteX0-11" fmla="*/ 0 w 3225800"/>
              <a:gd name="connsiteY0-12" fmla="*/ 0 h 4457701"/>
              <a:gd name="connsiteX1-13" fmla="*/ 3225800 w 3225800"/>
              <a:gd name="connsiteY1-14" fmla="*/ 0 h 4457701"/>
              <a:gd name="connsiteX2-15" fmla="*/ 3225800 w 3225800"/>
              <a:gd name="connsiteY2-16" fmla="*/ 4089401 h 4457701"/>
              <a:gd name="connsiteX3-17" fmla="*/ 3149600 w 3225800"/>
              <a:gd name="connsiteY3-18" fmla="*/ 4457701 h 4457701"/>
              <a:gd name="connsiteX4-19" fmla="*/ 0 w 3225800"/>
              <a:gd name="connsiteY4-20" fmla="*/ 0 h 4457701"/>
              <a:gd name="connsiteX0-21" fmla="*/ 0 w 3225800"/>
              <a:gd name="connsiteY0-22" fmla="*/ 0 h 4508501"/>
              <a:gd name="connsiteX1-23" fmla="*/ 3225800 w 3225800"/>
              <a:gd name="connsiteY1-24" fmla="*/ 0 h 4508501"/>
              <a:gd name="connsiteX2-25" fmla="*/ 3225800 w 3225800"/>
              <a:gd name="connsiteY2-26" fmla="*/ 4508501 h 4508501"/>
              <a:gd name="connsiteX3-27" fmla="*/ 3149600 w 3225800"/>
              <a:gd name="connsiteY3-28" fmla="*/ 4457701 h 4508501"/>
              <a:gd name="connsiteX4-29" fmla="*/ 0 w 3225800"/>
              <a:gd name="connsiteY4-30" fmla="*/ 0 h 4508501"/>
              <a:gd name="connsiteX0-31" fmla="*/ 0 w 3225800"/>
              <a:gd name="connsiteY0-32" fmla="*/ 0 h 4508501"/>
              <a:gd name="connsiteX1-33" fmla="*/ 3225800 w 3225800"/>
              <a:gd name="connsiteY1-34" fmla="*/ 0 h 4508501"/>
              <a:gd name="connsiteX2-35" fmla="*/ 3225800 w 3225800"/>
              <a:gd name="connsiteY2-36" fmla="*/ 4508501 h 4508501"/>
              <a:gd name="connsiteX3-37" fmla="*/ 3200400 w 3225800"/>
              <a:gd name="connsiteY3-38" fmla="*/ 4495801 h 4508501"/>
              <a:gd name="connsiteX4-39" fmla="*/ 0 w 3225800"/>
              <a:gd name="connsiteY4-40" fmla="*/ 0 h 4508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25800" h="4508501">
                <a:moveTo>
                  <a:pt x="0" y="0"/>
                </a:moveTo>
                <a:lnTo>
                  <a:pt x="3225800" y="0"/>
                </a:lnTo>
                <a:lnTo>
                  <a:pt x="3225800" y="4508501"/>
                </a:lnTo>
                <a:lnTo>
                  <a:pt x="3200400" y="4495801"/>
                </a:lnTo>
                <a:lnTo>
                  <a:pt x="0" y="0"/>
                </a:lnTo>
                <a:close/>
              </a:path>
            </a:pathLst>
          </a:cu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>
            <a:off x="10248900" y="0"/>
            <a:ext cx="1943100" cy="1041400"/>
          </a:xfrm>
          <a:prstGeom prst="rtTriangle">
            <a:avLst/>
          </a:prstGeom>
          <a:solidFill>
            <a:srgbClr val="06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5400000">
            <a:off x="0" y="-1"/>
            <a:ext cx="1933837" cy="1933837"/>
          </a:xfrm>
          <a:prstGeom prst="rtTriangle">
            <a:avLst/>
          </a:prstGeom>
          <a:solidFill>
            <a:srgbClr val="00B8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18977889">
            <a:off x="-361613" y="1048409"/>
            <a:ext cx="1373447" cy="486207"/>
          </a:xfrm>
          <a:custGeom>
            <a:avLst/>
            <a:gdLst>
              <a:gd name="connsiteX0" fmla="*/ 0 w 952500"/>
              <a:gd name="connsiteY0" fmla="*/ 368299 h 368299"/>
              <a:gd name="connsiteX1" fmla="*/ 0 w 952500"/>
              <a:gd name="connsiteY1" fmla="*/ 0 h 368299"/>
              <a:gd name="connsiteX2" fmla="*/ 952500 w 952500"/>
              <a:gd name="connsiteY2" fmla="*/ 368299 h 368299"/>
              <a:gd name="connsiteX3" fmla="*/ 0 w 952500"/>
              <a:gd name="connsiteY3" fmla="*/ 368299 h 368299"/>
              <a:gd name="connsiteX0-1" fmla="*/ 0 w 1373447"/>
              <a:gd name="connsiteY0-2" fmla="*/ 422751 h 422751"/>
              <a:gd name="connsiteX1-3" fmla="*/ 420947 w 1373447"/>
              <a:gd name="connsiteY1-4" fmla="*/ 0 h 422751"/>
              <a:gd name="connsiteX2-5" fmla="*/ 1373447 w 1373447"/>
              <a:gd name="connsiteY2-6" fmla="*/ 368299 h 422751"/>
              <a:gd name="connsiteX3-7" fmla="*/ 0 w 1373447"/>
              <a:gd name="connsiteY3-8" fmla="*/ 422751 h 422751"/>
              <a:gd name="connsiteX0-9" fmla="*/ 0 w 1373447"/>
              <a:gd name="connsiteY0-10" fmla="*/ 486207 h 486207"/>
              <a:gd name="connsiteX1-11" fmla="*/ 446457 w 1373447"/>
              <a:gd name="connsiteY1-12" fmla="*/ 0 h 486207"/>
              <a:gd name="connsiteX2-13" fmla="*/ 1373447 w 1373447"/>
              <a:gd name="connsiteY2-14" fmla="*/ 431755 h 486207"/>
              <a:gd name="connsiteX3-15" fmla="*/ 0 w 1373447"/>
              <a:gd name="connsiteY3-16" fmla="*/ 486207 h 4862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73447" h="486207">
                <a:moveTo>
                  <a:pt x="0" y="486207"/>
                </a:moveTo>
                <a:lnTo>
                  <a:pt x="446457" y="0"/>
                </a:lnTo>
                <a:lnTo>
                  <a:pt x="1373447" y="431755"/>
                </a:lnTo>
                <a:lnTo>
                  <a:pt x="0" y="486207"/>
                </a:lnTo>
                <a:close/>
              </a:path>
            </a:pathLst>
          </a:custGeom>
          <a:solidFill>
            <a:srgbClr val="037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89965" y="3229610"/>
            <a:ext cx="8443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基于微信服务号的在线答题系统</a:t>
            </a:r>
            <a:endParaRPr lang="zh-CN" altLang="en-US" sz="4400" b="1">
              <a:solidFill>
                <a:srgbClr val="3D3D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33115" y="4177665"/>
            <a:ext cx="29514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D3D3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指导老师：林勇</a:t>
            </a:r>
            <a:endParaRPr lang="zh-CN" altLang="en-US" sz="2000" b="1" dirty="0">
              <a:solidFill>
                <a:srgbClr val="3D3D3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rgbClr val="3D3D3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成员：郭军 许栋 罗慧林</a:t>
            </a:r>
            <a:endParaRPr lang="zh-CN" altLang="en-US" sz="2000" b="1" dirty="0">
              <a:solidFill>
                <a:srgbClr val="3D3D3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图片 11" descr="E:\策划通知\校徽.png校徽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56995" y="1633220"/>
            <a:ext cx="6298565" cy="1596390"/>
          </a:xfrm>
          <a:prstGeom prst="rect">
            <a:avLst/>
          </a:prstGeom>
        </p:spPr>
      </p:pic>
      <p:pic>
        <p:nvPicPr>
          <p:cNvPr id="2" name="Maksim Mrvica - Croatian Rhapsod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7200" y="-2141669"/>
            <a:ext cx="609600" cy="60960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1356764" y="4508493"/>
            <a:ext cx="18749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452004" y="4508493"/>
            <a:ext cx="18749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" advTm="231">
        <p:random/>
      </p:transition>
    </mc:Choice>
    <mc:Fallback>
      <p:transition spd="slow" advTm="23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4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4" grpId="1" animBg="1"/>
      <p:bldP spid="3" grpId="0" bldLvl="0" animBg="1"/>
      <p:bldP spid="7" grpId="0" animBg="1"/>
      <p:bldP spid="8" grpId="0" animBg="1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8673"/>
            <a:ext cx="328474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" y="168673"/>
            <a:ext cx="62141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8393" y="157943"/>
            <a:ext cx="14852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93"/>
          <p:cNvSpPr>
            <a:spLocks noChangeArrowheads="1"/>
          </p:cNvSpPr>
          <p:nvPr/>
        </p:nvSpPr>
        <p:spPr bwMode="auto">
          <a:xfrm>
            <a:off x="0" y="5238896"/>
            <a:ext cx="12192000" cy="164546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25999">
                <a:srgbClr val="F2F2F2"/>
              </a:gs>
              <a:gs pos="50000">
                <a:srgbClr val="FFFFFF"/>
              </a:gs>
              <a:gs pos="100000">
                <a:srgbClr val="FFFFFF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id-ID">
              <a:solidFill>
                <a:srgbClr val="FFFFFF"/>
              </a:solidFill>
            </a:endParaRPr>
          </a:p>
        </p:txBody>
      </p:sp>
      <p:cxnSp>
        <p:nvCxnSpPr>
          <p:cNvPr id="8" name="Straight Connector 49"/>
          <p:cNvCxnSpPr>
            <a:cxnSpLocks noChangeShapeType="1"/>
          </p:cNvCxnSpPr>
          <p:nvPr/>
        </p:nvCxnSpPr>
        <p:spPr bwMode="auto">
          <a:xfrm>
            <a:off x="6060018" y="5467086"/>
            <a:ext cx="1143074" cy="1588"/>
          </a:xfrm>
          <a:prstGeom prst="line">
            <a:avLst/>
          </a:prstGeom>
          <a:noFill/>
          <a:ln w="19050">
            <a:solidFill>
              <a:schemeClr val="bg2">
                <a:lumMod val="75000"/>
              </a:schemeClr>
            </a:solidFill>
            <a:round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50"/>
          <p:cNvCxnSpPr>
            <a:cxnSpLocks noChangeShapeType="1"/>
          </p:cNvCxnSpPr>
          <p:nvPr/>
        </p:nvCxnSpPr>
        <p:spPr bwMode="auto">
          <a:xfrm>
            <a:off x="5297968" y="1924286"/>
            <a:ext cx="1143074" cy="1588"/>
          </a:xfrm>
          <a:prstGeom prst="line">
            <a:avLst/>
          </a:prstGeom>
          <a:noFill/>
          <a:ln w="19050">
            <a:solidFill>
              <a:schemeClr val="bg2">
                <a:lumMod val="75000"/>
              </a:schemeClr>
            </a:solidFill>
            <a:round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" name="Group 51"/>
          <p:cNvGrpSpPr/>
          <p:nvPr/>
        </p:nvGrpSpPr>
        <p:grpSpPr>
          <a:xfrm>
            <a:off x="4880049" y="4859013"/>
            <a:ext cx="1192668" cy="1135509"/>
            <a:chOff x="6139503" y="4859013"/>
            <a:chExt cx="1192668" cy="1135509"/>
          </a:xfrm>
          <a:solidFill>
            <a:srgbClr val="01B5EF"/>
          </a:solidFill>
        </p:grpSpPr>
        <p:sp>
          <p:nvSpPr>
            <p:cNvPr id="11" name="Rounded Rectangle 52"/>
            <p:cNvSpPr>
              <a:spLocks noChangeArrowheads="1"/>
            </p:cNvSpPr>
            <p:nvPr/>
          </p:nvSpPr>
          <p:spPr bwMode="auto"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grpFill/>
            <a:ln w="9525">
              <a:noFill/>
              <a:rou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id-ID" altLang="id-ID">
                <a:solidFill>
                  <a:schemeClr val="bg1"/>
                </a:solidFill>
              </a:endParaRPr>
            </a:p>
          </p:txBody>
        </p:sp>
        <p:sp>
          <p:nvSpPr>
            <p:cNvPr id="12" name="TextBox 21"/>
            <p:cNvSpPr txBox="1">
              <a:spLocks noChangeArrowheads="1"/>
            </p:cNvSpPr>
            <p:nvPr/>
          </p:nvSpPr>
          <p:spPr bwMode="auto">
            <a:xfrm>
              <a:off x="6420131" y="4859013"/>
              <a:ext cx="771727" cy="11081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nb-NO" altLang="id-ID" sz="6600">
                  <a:solidFill>
                    <a:schemeClr val="bg1"/>
                  </a:solidFill>
                </a:rPr>
                <a:t>1</a:t>
              </a:r>
              <a:endParaRPr lang="nb-NO" altLang="id-ID" sz="66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54"/>
          <p:cNvGrpSpPr/>
          <p:nvPr/>
        </p:nvGrpSpPr>
        <p:grpSpPr>
          <a:xfrm>
            <a:off x="5160677" y="3715897"/>
            <a:ext cx="1192668" cy="1156073"/>
            <a:chOff x="6420131" y="3715897"/>
            <a:chExt cx="1192668" cy="1156073"/>
          </a:xfrm>
          <a:solidFill>
            <a:srgbClr val="005BAA"/>
          </a:solidFill>
        </p:grpSpPr>
        <p:sp>
          <p:nvSpPr>
            <p:cNvPr id="14" name="Rounded Rectangle 55"/>
            <p:cNvSpPr>
              <a:spLocks noChangeArrowheads="1"/>
            </p:cNvSpPr>
            <p:nvPr/>
          </p:nvSpPr>
          <p:spPr bwMode="auto"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grpFill/>
            <a:ln w="9525">
              <a:noFill/>
              <a:rou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id-ID" altLang="id-ID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>
              <a:spLocks noChangeArrowheads="1"/>
            </p:cNvSpPr>
            <p:nvPr/>
          </p:nvSpPr>
          <p:spPr bwMode="auto">
            <a:xfrm>
              <a:off x="6700154" y="3715897"/>
              <a:ext cx="771727" cy="110810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nb-NO" altLang="id-ID" sz="6600">
                  <a:solidFill>
                    <a:schemeClr val="bg1"/>
                  </a:solidFill>
                </a:rPr>
                <a:t>2</a:t>
              </a:r>
              <a:endParaRPr lang="nb-NO" altLang="id-ID" sz="66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57"/>
          <p:cNvGrpSpPr/>
          <p:nvPr/>
        </p:nvGrpSpPr>
        <p:grpSpPr>
          <a:xfrm>
            <a:off x="4739736" y="2626865"/>
            <a:ext cx="1192668" cy="1122553"/>
            <a:chOff x="5999190" y="2626865"/>
            <a:chExt cx="1192668" cy="1122553"/>
          </a:xfrm>
          <a:solidFill>
            <a:srgbClr val="01B5EF"/>
          </a:solidFill>
        </p:grpSpPr>
        <p:sp>
          <p:nvSpPr>
            <p:cNvPr id="17" name="Rounded Rectangle 58"/>
            <p:cNvSpPr>
              <a:spLocks noChangeArrowheads="1"/>
            </p:cNvSpPr>
            <p:nvPr/>
          </p:nvSpPr>
          <p:spPr bwMode="auto">
            <a:xfrm>
              <a:off x="5999190" y="2626865"/>
              <a:ext cx="1192668" cy="1122553"/>
            </a:xfrm>
            <a:prstGeom prst="roundRect">
              <a:avLst>
                <a:gd name="adj" fmla="val 9375"/>
              </a:avLst>
            </a:prstGeom>
            <a:grpFill/>
            <a:ln w="9525">
              <a:noFill/>
              <a:rou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id-ID" altLang="id-ID">
                <a:solidFill>
                  <a:schemeClr val="bg1"/>
                </a:solidFill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6319130" y="2641309"/>
              <a:ext cx="771727" cy="11081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nb-NO" altLang="id-ID" sz="6600">
                  <a:solidFill>
                    <a:schemeClr val="bg1"/>
                  </a:solidFill>
                </a:rPr>
                <a:t>3</a:t>
              </a:r>
              <a:endParaRPr lang="nb-NO" altLang="id-ID" sz="66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60"/>
          <p:cNvGrpSpPr/>
          <p:nvPr/>
        </p:nvGrpSpPr>
        <p:grpSpPr>
          <a:xfrm>
            <a:off x="4143406" y="1550002"/>
            <a:ext cx="1192668" cy="1139420"/>
            <a:chOff x="5402860" y="1550002"/>
            <a:chExt cx="1192668" cy="1139420"/>
          </a:xfrm>
          <a:solidFill>
            <a:srgbClr val="005BAA"/>
          </a:solidFill>
        </p:grpSpPr>
        <p:sp>
          <p:nvSpPr>
            <p:cNvPr id="20" name="Rounded Rectangle 61"/>
            <p:cNvSpPr>
              <a:spLocks noChangeArrowheads="1"/>
            </p:cNvSpPr>
            <p:nvPr/>
          </p:nvSpPr>
          <p:spPr bwMode="auto">
            <a:xfrm rot="20684149">
              <a:off x="5402860" y="1566869"/>
              <a:ext cx="1192668" cy="1122553"/>
            </a:xfrm>
            <a:prstGeom prst="roundRect">
              <a:avLst>
                <a:gd name="adj" fmla="val 9375"/>
              </a:avLst>
            </a:prstGeom>
            <a:grpFill/>
            <a:ln w="9525">
              <a:noFill/>
              <a:rou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id-ID" altLang="id-ID">
                <a:solidFill>
                  <a:schemeClr val="bg1"/>
                </a:solidFill>
              </a:endParaRPr>
            </a:p>
          </p:txBody>
        </p: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 rot="20681241">
              <a:off x="5692174" y="1550002"/>
              <a:ext cx="771727" cy="11081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nb-NO" altLang="id-ID" sz="6600" dirty="0">
                  <a:solidFill>
                    <a:schemeClr val="bg1"/>
                  </a:solidFill>
                </a:rPr>
                <a:t>4</a:t>
              </a:r>
              <a:endParaRPr lang="nb-NO" altLang="id-ID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63"/>
          <p:cNvGrpSpPr/>
          <p:nvPr/>
        </p:nvGrpSpPr>
        <p:grpSpPr>
          <a:xfrm>
            <a:off x="2301210" y="2230705"/>
            <a:ext cx="2529883" cy="4198799"/>
            <a:chOff x="3560664" y="2230705"/>
            <a:chExt cx="2529883" cy="4198799"/>
          </a:xfrm>
        </p:grpSpPr>
        <p:sp>
          <p:nvSpPr>
            <p:cNvPr id="23" name="Ellipse 98"/>
            <p:cNvSpPr/>
            <p:nvPr/>
          </p:nvSpPr>
          <p:spPr bwMode="auto">
            <a:xfrm>
              <a:off x="3560664" y="6107180"/>
              <a:ext cx="1713938" cy="322324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id-ID">
                <a:solidFill>
                  <a:srgbClr val="FFFFFF"/>
                </a:solidFill>
              </a:endParaRPr>
            </a:p>
          </p:txBody>
        </p:sp>
        <p:grpSp>
          <p:nvGrpSpPr>
            <p:cNvPr id="24" name="Group 65"/>
            <p:cNvGrpSpPr/>
            <p:nvPr/>
          </p:nvGrpSpPr>
          <p:grpSpPr>
            <a:xfrm>
              <a:off x="4158559" y="2230705"/>
              <a:ext cx="1931988" cy="3981365"/>
              <a:chOff x="1879600" y="2427657"/>
              <a:chExt cx="1931988" cy="398136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5" name="Rounded Rectangle 66"/>
              <p:cNvSpPr/>
              <p:nvPr/>
            </p:nvSpPr>
            <p:spPr bwMode="auto">
              <a:xfrm rot="3296091" flipH="1">
                <a:off x="2526506" y="2275966"/>
                <a:ext cx="333375" cy="1627188"/>
              </a:xfrm>
              <a:prstGeom prst="roundRect">
                <a:avLst>
                  <a:gd name="adj" fmla="val 50000"/>
                </a:avLst>
              </a:prstGeom>
              <a:solidFill>
                <a:srgbClr val="46556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67"/>
              <p:cNvSpPr>
                <a:spLocks noChangeArrowheads="1"/>
              </p:cNvSpPr>
              <p:nvPr/>
            </p:nvSpPr>
            <p:spPr bwMode="auto">
              <a:xfrm>
                <a:off x="1879938" y="2427657"/>
                <a:ext cx="823038" cy="823069"/>
              </a:xfrm>
              <a:prstGeom prst="ellipse">
                <a:avLst/>
              </a:prstGeom>
              <a:solidFill>
                <a:srgbClr val="46556A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Rounded Rectangle 68"/>
              <p:cNvSpPr/>
              <p:nvPr/>
            </p:nvSpPr>
            <p:spPr bwMode="auto">
              <a:xfrm>
                <a:off x="1954213" y="3305460"/>
                <a:ext cx="674687" cy="1408112"/>
              </a:xfrm>
              <a:prstGeom prst="roundRect">
                <a:avLst>
                  <a:gd name="adj" fmla="val 29870"/>
                </a:avLst>
              </a:prstGeom>
              <a:solidFill>
                <a:srgbClr val="46556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ounded Rectangle 69"/>
              <p:cNvSpPr/>
              <p:nvPr/>
            </p:nvSpPr>
            <p:spPr bwMode="auto">
              <a:xfrm>
                <a:off x="1954213" y="4408772"/>
                <a:ext cx="373062" cy="2000250"/>
              </a:xfrm>
              <a:prstGeom prst="roundRect">
                <a:avLst>
                  <a:gd name="adj" fmla="val 50000"/>
                </a:avLst>
              </a:prstGeom>
              <a:solidFill>
                <a:srgbClr val="46556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Rounded Rectangle 70"/>
              <p:cNvSpPr/>
              <p:nvPr/>
            </p:nvSpPr>
            <p:spPr bwMode="auto">
              <a:xfrm rot="20452300">
                <a:off x="2325688" y="4429410"/>
                <a:ext cx="371475" cy="774700"/>
              </a:xfrm>
              <a:prstGeom prst="roundRect">
                <a:avLst>
                  <a:gd name="adj" fmla="val 40463"/>
                </a:avLst>
              </a:prstGeom>
              <a:solidFill>
                <a:srgbClr val="46556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Rounded Rectangle 71"/>
              <p:cNvSpPr/>
              <p:nvPr/>
            </p:nvSpPr>
            <p:spPr bwMode="auto">
              <a:xfrm rot="14513746">
                <a:off x="2885282" y="2583941"/>
                <a:ext cx="350837" cy="1501775"/>
              </a:xfrm>
              <a:prstGeom prst="roundRect">
                <a:avLst>
                  <a:gd name="adj" fmla="val 50000"/>
                </a:avLst>
              </a:prstGeom>
              <a:solidFill>
                <a:srgbClr val="46556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ounded Rectangle 72"/>
              <p:cNvSpPr/>
              <p:nvPr/>
            </p:nvSpPr>
            <p:spPr bwMode="auto">
              <a:xfrm>
                <a:off x="2413000" y="4916772"/>
                <a:ext cx="373063" cy="1423988"/>
              </a:xfrm>
              <a:prstGeom prst="roundRect">
                <a:avLst>
                  <a:gd name="adj" fmla="val 42456"/>
                </a:avLst>
              </a:prstGeom>
              <a:solidFill>
                <a:srgbClr val="46556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</p:grpSp>
      </p:grpSp>
      <p:cxnSp>
        <p:nvCxnSpPr>
          <p:cNvPr id="32" name="Straight Connector 73"/>
          <p:cNvCxnSpPr>
            <a:cxnSpLocks noChangeShapeType="1"/>
          </p:cNvCxnSpPr>
          <p:nvPr/>
        </p:nvCxnSpPr>
        <p:spPr bwMode="auto">
          <a:xfrm>
            <a:off x="6353346" y="4311118"/>
            <a:ext cx="1143074" cy="1588"/>
          </a:xfrm>
          <a:prstGeom prst="line">
            <a:avLst/>
          </a:prstGeom>
          <a:noFill/>
          <a:ln w="19050">
            <a:solidFill>
              <a:schemeClr val="bg2">
                <a:lumMod val="75000"/>
              </a:schemeClr>
            </a:solidFill>
            <a:round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74"/>
          <p:cNvCxnSpPr>
            <a:cxnSpLocks noChangeShapeType="1"/>
          </p:cNvCxnSpPr>
          <p:nvPr/>
        </p:nvCxnSpPr>
        <p:spPr bwMode="auto">
          <a:xfrm>
            <a:off x="5932404" y="3218401"/>
            <a:ext cx="1143074" cy="1588"/>
          </a:xfrm>
          <a:prstGeom prst="line">
            <a:avLst/>
          </a:prstGeom>
          <a:noFill/>
          <a:ln w="19050">
            <a:solidFill>
              <a:schemeClr val="bg2">
                <a:lumMod val="75000"/>
              </a:schemeClr>
            </a:solidFill>
            <a:round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文本框 33"/>
          <p:cNvSpPr txBox="1"/>
          <p:nvPr/>
        </p:nvSpPr>
        <p:spPr>
          <a:xfrm>
            <a:off x="7351500" y="5072603"/>
            <a:ext cx="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88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endParaRPr lang="en-US" altLang="zh-CN" b="1">
              <a:solidFill>
                <a:srgbClr val="0088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Content Placeholder 2"/>
          <p:cNvSpPr txBox="1"/>
          <p:nvPr/>
        </p:nvSpPr>
        <p:spPr>
          <a:xfrm>
            <a:off x="7315200" y="5403850"/>
            <a:ext cx="3297555" cy="553720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Servlet+JSP+Ajax+JavaScript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616190" y="3825875"/>
            <a:ext cx="1586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05B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反向代理</a:t>
            </a:r>
            <a:endParaRPr lang="zh-CN" altLang="en-US" b="1">
              <a:solidFill>
                <a:srgbClr val="005B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7579952" y="4156916"/>
            <a:ext cx="2375102" cy="55355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ngrok</a:t>
            </a:r>
            <a:endParaRPr lang="en-US" altLang="zh-CN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239635" y="2622550"/>
            <a:ext cx="133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088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US" b="1">
              <a:solidFill>
                <a:srgbClr val="0088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Content Placeholder 2"/>
          <p:cNvSpPr txBox="1"/>
          <p:nvPr/>
        </p:nvSpPr>
        <p:spPr>
          <a:xfrm>
            <a:off x="7202805" y="2954020"/>
            <a:ext cx="2887980" cy="553720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Eclipse+Tomcat+Wecha</a:t>
            </a:r>
            <a:r>
              <a:rPr lang="zh-CN" altLang="zh-CN" sz="1600" dirty="0">
                <a:solidFill>
                  <a:schemeClr val="tx1"/>
                </a:solidFill>
                <a:latin typeface="Calibri" panose="020F0502020204030204" pitchFamily="34" charset="0"/>
                <a:ea typeface="方正少儿简体" pitchFamily="1" charset="-122"/>
                <a:sym typeface="+mn-ea"/>
              </a:rPr>
              <a:t>t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11392" y="1406698"/>
            <a:ext cx="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>
                <a:solidFill>
                  <a:srgbClr val="005B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b="1">
              <a:solidFill>
                <a:srgbClr val="005B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Content Placeholder 2"/>
          <p:cNvSpPr txBox="1"/>
          <p:nvPr/>
        </p:nvSpPr>
        <p:spPr>
          <a:xfrm>
            <a:off x="6574972" y="1737930"/>
            <a:ext cx="2375102" cy="55355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MySQL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8673"/>
            <a:ext cx="328474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" y="168673"/>
            <a:ext cx="62141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8393" y="157943"/>
            <a:ext cx="14547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1"/>
          <p:cNvGrpSpPr/>
          <p:nvPr/>
        </p:nvGrpSpPr>
        <p:grpSpPr>
          <a:xfrm>
            <a:off x="1267619" y="1923089"/>
            <a:ext cx="3233760" cy="4934911"/>
            <a:chOff x="3892551" y="1508125"/>
            <a:chExt cx="3594101" cy="5484813"/>
          </a:xfrm>
          <a:solidFill>
            <a:srgbClr val="46556A"/>
          </a:solidFill>
        </p:grpSpPr>
        <p:sp>
          <p:nvSpPr>
            <p:cNvPr id="8" name="Freeform 12"/>
            <p:cNvSpPr/>
            <p:nvPr/>
          </p:nvSpPr>
          <p:spPr bwMode="auto">
            <a:xfrm>
              <a:off x="4156076" y="1508125"/>
              <a:ext cx="3035300" cy="5019676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Freeform 13"/>
            <p:cNvSpPr/>
            <p:nvPr/>
          </p:nvSpPr>
          <p:spPr bwMode="auto">
            <a:xfrm>
              <a:off x="3892551" y="6719888"/>
              <a:ext cx="981075" cy="273050"/>
            </a:xfrm>
            <a:custGeom>
              <a:avLst/>
              <a:gdLst>
                <a:gd name="T0" fmla="*/ 590 w 618"/>
                <a:gd name="T1" fmla="*/ 0 h 172"/>
                <a:gd name="T2" fmla="*/ 0 w 618"/>
                <a:gd name="T3" fmla="*/ 0 h 172"/>
                <a:gd name="T4" fmla="*/ 0 w 618"/>
                <a:gd name="T5" fmla="*/ 16 h 172"/>
                <a:gd name="T6" fmla="*/ 590 w 618"/>
                <a:gd name="T7" fmla="*/ 16 h 172"/>
                <a:gd name="T8" fmla="*/ 590 w 618"/>
                <a:gd name="T9" fmla="*/ 33 h 172"/>
                <a:gd name="T10" fmla="*/ 29 w 618"/>
                <a:gd name="T11" fmla="*/ 33 h 172"/>
                <a:gd name="T12" fmla="*/ 29 w 618"/>
                <a:gd name="T13" fmla="*/ 140 h 172"/>
                <a:gd name="T14" fmla="*/ 590 w 618"/>
                <a:gd name="T15" fmla="*/ 140 h 172"/>
                <a:gd name="T16" fmla="*/ 590 w 618"/>
                <a:gd name="T17" fmla="*/ 156 h 172"/>
                <a:gd name="T18" fmla="*/ 0 w 618"/>
                <a:gd name="T19" fmla="*/ 156 h 172"/>
                <a:gd name="T20" fmla="*/ 0 w 618"/>
                <a:gd name="T21" fmla="*/ 172 h 172"/>
                <a:gd name="T22" fmla="*/ 590 w 618"/>
                <a:gd name="T23" fmla="*/ 172 h 172"/>
                <a:gd name="T24" fmla="*/ 618 w 618"/>
                <a:gd name="T25" fmla="*/ 172 h 172"/>
                <a:gd name="T26" fmla="*/ 618 w 618"/>
                <a:gd name="T27" fmla="*/ 156 h 172"/>
                <a:gd name="T28" fmla="*/ 618 w 618"/>
                <a:gd name="T29" fmla="*/ 140 h 172"/>
                <a:gd name="T30" fmla="*/ 618 w 618"/>
                <a:gd name="T31" fmla="*/ 33 h 172"/>
                <a:gd name="T32" fmla="*/ 618 w 618"/>
                <a:gd name="T33" fmla="*/ 16 h 172"/>
                <a:gd name="T34" fmla="*/ 618 w 618"/>
                <a:gd name="T35" fmla="*/ 0 h 172"/>
                <a:gd name="T36" fmla="*/ 590 w 618"/>
                <a:gd name="T3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8" h="172">
                  <a:moveTo>
                    <a:pt x="59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590" y="16"/>
                  </a:lnTo>
                  <a:lnTo>
                    <a:pt x="590" y="33"/>
                  </a:lnTo>
                  <a:lnTo>
                    <a:pt x="29" y="33"/>
                  </a:lnTo>
                  <a:lnTo>
                    <a:pt x="29" y="140"/>
                  </a:lnTo>
                  <a:lnTo>
                    <a:pt x="590" y="140"/>
                  </a:lnTo>
                  <a:lnTo>
                    <a:pt x="590" y="156"/>
                  </a:lnTo>
                  <a:lnTo>
                    <a:pt x="0" y="156"/>
                  </a:lnTo>
                  <a:lnTo>
                    <a:pt x="0" y="172"/>
                  </a:lnTo>
                  <a:lnTo>
                    <a:pt x="590" y="172"/>
                  </a:lnTo>
                  <a:lnTo>
                    <a:pt x="618" y="172"/>
                  </a:lnTo>
                  <a:lnTo>
                    <a:pt x="618" y="156"/>
                  </a:lnTo>
                  <a:lnTo>
                    <a:pt x="618" y="140"/>
                  </a:lnTo>
                  <a:lnTo>
                    <a:pt x="618" y="33"/>
                  </a:lnTo>
                  <a:lnTo>
                    <a:pt x="618" y="16"/>
                  </a:lnTo>
                  <a:lnTo>
                    <a:pt x="618" y="0"/>
                  </a:lnTo>
                  <a:lnTo>
                    <a:pt x="5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3892551" y="6494463"/>
              <a:ext cx="1046163" cy="219075"/>
            </a:xfrm>
            <a:custGeom>
              <a:avLst/>
              <a:gdLst>
                <a:gd name="T0" fmla="*/ 627 w 659"/>
                <a:gd name="T1" fmla="*/ 0 h 138"/>
                <a:gd name="T2" fmla="*/ 0 w 659"/>
                <a:gd name="T3" fmla="*/ 0 h 138"/>
                <a:gd name="T4" fmla="*/ 0 w 659"/>
                <a:gd name="T5" fmla="*/ 14 h 138"/>
                <a:gd name="T6" fmla="*/ 627 w 659"/>
                <a:gd name="T7" fmla="*/ 14 h 138"/>
                <a:gd name="T8" fmla="*/ 627 w 659"/>
                <a:gd name="T9" fmla="*/ 26 h 138"/>
                <a:gd name="T10" fmla="*/ 31 w 659"/>
                <a:gd name="T11" fmla="*/ 26 h 138"/>
                <a:gd name="T12" fmla="*/ 31 w 659"/>
                <a:gd name="T13" fmla="*/ 113 h 138"/>
                <a:gd name="T14" fmla="*/ 627 w 659"/>
                <a:gd name="T15" fmla="*/ 113 h 138"/>
                <a:gd name="T16" fmla="*/ 627 w 659"/>
                <a:gd name="T17" fmla="*/ 126 h 138"/>
                <a:gd name="T18" fmla="*/ 0 w 659"/>
                <a:gd name="T19" fmla="*/ 126 h 138"/>
                <a:gd name="T20" fmla="*/ 0 w 659"/>
                <a:gd name="T21" fmla="*/ 138 h 138"/>
                <a:gd name="T22" fmla="*/ 627 w 659"/>
                <a:gd name="T23" fmla="*/ 138 h 138"/>
                <a:gd name="T24" fmla="*/ 659 w 659"/>
                <a:gd name="T25" fmla="*/ 138 h 138"/>
                <a:gd name="T26" fmla="*/ 659 w 659"/>
                <a:gd name="T27" fmla="*/ 126 h 138"/>
                <a:gd name="T28" fmla="*/ 659 w 659"/>
                <a:gd name="T29" fmla="*/ 113 h 138"/>
                <a:gd name="T30" fmla="*/ 659 w 659"/>
                <a:gd name="T31" fmla="*/ 26 h 138"/>
                <a:gd name="T32" fmla="*/ 659 w 659"/>
                <a:gd name="T33" fmla="*/ 14 h 138"/>
                <a:gd name="T34" fmla="*/ 659 w 659"/>
                <a:gd name="T35" fmla="*/ 0 h 138"/>
                <a:gd name="T36" fmla="*/ 627 w 659"/>
                <a:gd name="T3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38">
                  <a:moveTo>
                    <a:pt x="62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627" y="14"/>
                  </a:lnTo>
                  <a:lnTo>
                    <a:pt x="627" y="26"/>
                  </a:lnTo>
                  <a:lnTo>
                    <a:pt x="31" y="26"/>
                  </a:lnTo>
                  <a:lnTo>
                    <a:pt x="31" y="113"/>
                  </a:lnTo>
                  <a:lnTo>
                    <a:pt x="627" y="113"/>
                  </a:lnTo>
                  <a:lnTo>
                    <a:pt x="627" y="126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627" y="138"/>
                  </a:lnTo>
                  <a:lnTo>
                    <a:pt x="659" y="138"/>
                  </a:lnTo>
                  <a:lnTo>
                    <a:pt x="659" y="126"/>
                  </a:lnTo>
                  <a:lnTo>
                    <a:pt x="659" y="113"/>
                  </a:lnTo>
                  <a:lnTo>
                    <a:pt x="659" y="26"/>
                  </a:lnTo>
                  <a:lnTo>
                    <a:pt x="659" y="14"/>
                  </a:lnTo>
                  <a:lnTo>
                    <a:pt x="659" y="0"/>
                  </a:lnTo>
                  <a:lnTo>
                    <a:pt x="6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5145089" y="6735763"/>
              <a:ext cx="981075" cy="234950"/>
            </a:xfrm>
            <a:custGeom>
              <a:avLst/>
              <a:gdLst>
                <a:gd name="T0" fmla="*/ 589 w 618"/>
                <a:gd name="T1" fmla="*/ 0 h 148"/>
                <a:gd name="T2" fmla="*/ 0 w 618"/>
                <a:gd name="T3" fmla="*/ 0 h 148"/>
                <a:gd name="T4" fmla="*/ 0 w 618"/>
                <a:gd name="T5" fmla="*/ 15 h 148"/>
                <a:gd name="T6" fmla="*/ 589 w 618"/>
                <a:gd name="T7" fmla="*/ 15 h 148"/>
                <a:gd name="T8" fmla="*/ 589 w 618"/>
                <a:gd name="T9" fmla="*/ 29 h 148"/>
                <a:gd name="T10" fmla="*/ 28 w 618"/>
                <a:gd name="T11" fmla="*/ 29 h 148"/>
                <a:gd name="T12" fmla="*/ 28 w 618"/>
                <a:gd name="T13" fmla="*/ 121 h 148"/>
                <a:gd name="T14" fmla="*/ 589 w 618"/>
                <a:gd name="T15" fmla="*/ 121 h 148"/>
                <a:gd name="T16" fmla="*/ 589 w 618"/>
                <a:gd name="T17" fmla="*/ 134 h 148"/>
                <a:gd name="T18" fmla="*/ 0 w 618"/>
                <a:gd name="T19" fmla="*/ 134 h 148"/>
                <a:gd name="T20" fmla="*/ 0 w 618"/>
                <a:gd name="T21" fmla="*/ 148 h 148"/>
                <a:gd name="T22" fmla="*/ 589 w 618"/>
                <a:gd name="T23" fmla="*/ 148 h 148"/>
                <a:gd name="T24" fmla="*/ 618 w 618"/>
                <a:gd name="T25" fmla="*/ 148 h 148"/>
                <a:gd name="T26" fmla="*/ 618 w 618"/>
                <a:gd name="T27" fmla="*/ 134 h 148"/>
                <a:gd name="T28" fmla="*/ 618 w 618"/>
                <a:gd name="T29" fmla="*/ 121 h 148"/>
                <a:gd name="T30" fmla="*/ 618 w 618"/>
                <a:gd name="T31" fmla="*/ 29 h 148"/>
                <a:gd name="T32" fmla="*/ 618 w 618"/>
                <a:gd name="T33" fmla="*/ 15 h 148"/>
                <a:gd name="T34" fmla="*/ 618 w 618"/>
                <a:gd name="T35" fmla="*/ 0 h 148"/>
                <a:gd name="T36" fmla="*/ 589 w 618"/>
                <a:gd name="T3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8" h="148">
                  <a:moveTo>
                    <a:pt x="589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589" y="15"/>
                  </a:lnTo>
                  <a:lnTo>
                    <a:pt x="589" y="29"/>
                  </a:lnTo>
                  <a:lnTo>
                    <a:pt x="28" y="29"/>
                  </a:lnTo>
                  <a:lnTo>
                    <a:pt x="28" y="121"/>
                  </a:lnTo>
                  <a:lnTo>
                    <a:pt x="589" y="121"/>
                  </a:lnTo>
                  <a:lnTo>
                    <a:pt x="589" y="134"/>
                  </a:lnTo>
                  <a:lnTo>
                    <a:pt x="0" y="134"/>
                  </a:lnTo>
                  <a:lnTo>
                    <a:pt x="0" y="148"/>
                  </a:lnTo>
                  <a:lnTo>
                    <a:pt x="589" y="148"/>
                  </a:lnTo>
                  <a:lnTo>
                    <a:pt x="618" y="148"/>
                  </a:lnTo>
                  <a:lnTo>
                    <a:pt x="618" y="134"/>
                  </a:lnTo>
                  <a:lnTo>
                    <a:pt x="618" y="121"/>
                  </a:lnTo>
                  <a:lnTo>
                    <a:pt x="618" y="29"/>
                  </a:lnTo>
                  <a:lnTo>
                    <a:pt x="618" y="15"/>
                  </a:lnTo>
                  <a:lnTo>
                    <a:pt x="618" y="0"/>
                  </a:lnTo>
                  <a:lnTo>
                    <a:pt x="58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5145089" y="6542088"/>
              <a:ext cx="1044575" cy="188913"/>
            </a:xfrm>
            <a:custGeom>
              <a:avLst/>
              <a:gdLst>
                <a:gd name="T0" fmla="*/ 628 w 658"/>
                <a:gd name="T1" fmla="*/ 0 h 119"/>
                <a:gd name="T2" fmla="*/ 0 w 658"/>
                <a:gd name="T3" fmla="*/ 0 h 119"/>
                <a:gd name="T4" fmla="*/ 0 w 658"/>
                <a:gd name="T5" fmla="*/ 12 h 119"/>
                <a:gd name="T6" fmla="*/ 628 w 658"/>
                <a:gd name="T7" fmla="*/ 12 h 119"/>
                <a:gd name="T8" fmla="*/ 628 w 658"/>
                <a:gd name="T9" fmla="*/ 23 h 119"/>
                <a:gd name="T10" fmla="*/ 30 w 658"/>
                <a:gd name="T11" fmla="*/ 23 h 119"/>
                <a:gd name="T12" fmla="*/ 30 w 658"/>
                <a:gd name="T13" fmla="*/ 98 h 119"/>
                <a:gd name="T14" fmla="*/ 628 w 658"/>
                <a:gd name="T15" fmla="*/ 98 h 119"/>
                <a:gd name="T16" fmla="*/ 628 w 658"/>
                <a:gd name="T17" fmla="*/ 108 h 119"/>
                <a:gd name="T18" fmla="*/ 0 w 658"/>
                <a:gd name="T19" fmla="*/ 108 h 119"/>
                <a:gd name="T20" fmla="*/ 0 w 658"/>
                <a:gd name="T21" fmla="*/ 119 h 119"/>
                <a:gd name="T22" fmla="*/ 628 w 658"/>
                <a:gd name="T23" fmla="*/ 119 h 119"/>
                <a:gd name="T24" fmla="*/ 658 w 658"/>
                <a:gd name="T25" fmla="*/ 119 h 119"/>
                <a:gd name="T26" fmla="*/ 658 w 658"/>
                <a:gd name="T27" fmla="*/ 108 h 119"/>
                <a:gd name="T28" fmla="*/ 658 w 658"/>
                <a:gd name="T29" fmla="*/ 98 h 119"/>
                <a:gd name="T30" fmla="*/ 658 w 658"/>
                <a:gd name="T31" fmla="*/ 23 h 119"/>
                <a:gd name="T32" fmla="*/ 658 w 658"/>
                <a:gd name="T33" fmla="*/ 12 h 119"/>
                <a:gd name="T34" fmla="*/ 658 w 658"/>
                <a:gd name="T35" fmla="*/ 0 h 119"/>
                <a:gd name="T36" fmla="*/ 628 w 658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8" h="119">
                  <a:moveTo>
                    <a:pt x="628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628" y="12"/>
                  </a:lnTo>
                  <a:lnTo>
                    <a:pt x="628" y="23"/>
                  </a:lnTo>
                  <a:lnTo>
                    <a:pt x="30" y="23"/>
                  </a:lnTo>
                  <a:lnTo>
                    <a:pt x="30" y="98"/>
                  </a:lnTo>
                  <a:lnTo>
                    <a:pt x="628" y="98"/>
                  </a:lnTo>
                  <a:lnTo>
                    <a:pt x="628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8" y="119"/>
                  </a:lnTo>
                  <a:lnTo>
                    <a:pt x="658" y="119"/>
                  </a:lnTo>
                  <a:lnTo>
                    <a:pt x="658" y="108"/>
                  </a:lnTo>
                  <a:lnTo>
                    <a:pt x="658" y="98"/>
                  </a:lnTo>
                  <a:lnTo>
                    <a:pt x="658" y="23"/>
                  </a:lnTo>
                  <a:lnTo>
                    <a:pt x="658" y="12"/>
                  </a:lnTo>
                  <a:lnTo>
                    <a:pt x="658" y="0"/>
                  </a:lnTo>
                  <a:lnTo>
                    <a:pt x="6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5040314" y="6308725"/>
              <a:ext cx="981075" cy="233363"/>
            </a:xfrm>
            <a:custGeom>
              <a:avLst/>
              <a:gdLst>
                <a:gd name="T0" fmla="*/ 590 w 618"/>
                <a:gd name="T1" fmla="*/ 0 h 147"/>
                <a:gd name="T2" fmla="*/ 0 w 618"/>
                <a:gd name="T3" fmla="*/ 0 h 147"/>
                <a:gd name="T4" fmla="*/ 0 w 618"/>
                <a:gd name="T5" fmla="*/ 14 h 147"/>
                <a:gd name="T6" fmla="*/ 590 w 618"/>
                <a:gd name="T7" fmla="*/ 14 h 147"/>
                <a:gd name="T8" fmla="*/ 590 w 618"/>
                <a:gd name="T9" fmla="*/ 28 h 147"/>
                <a:gd name="T10" fmla="*/ 28 w 618"/>
                <a:gd name="T11" fmla="*/ 28 h 147"/>
                <a:gd name="T12" fmla="*/ 28 w 618"/>
                <a:gd name="T13" fmla="*/ 120 h 147"/>
                <a:gd name="T14" fmla="*/ 590 w 618"/>
                <a:gd name="T15" fmla="*/ 120 h 147"/>
                <a:gd name="T16" fmla="*/ 590 w 618"/>
                <a:gd name="T17" fmla="*/ 133 h 147"/>
                <a:gd name="T18" fmla="*/ 0 w 618"/>
                <a:gd name="T19" fmla="*/ 133 h 147"/>
                <a:gd name="T20" fmla="*/ 0 w 618"/>
                <a:gd name="T21" fmla="*/ 147 h 147"/>
                <a:gd name="T22" fmla="*/ 590 w 618"/>
                <a:gd name="T23" fmla="*/ 147 h 147"/>
                <a:gd name="T24" fmla="*/ 618 w 618"/>
                <a:gd name="T25" fmla="*/ 147 h 147"/>
                <a:gd name="T26" fmla="*/ 618 w 618"/>
                <a:gd name="T27" fmla="*/ 133 h 147"/>
                <a:gd name="T28" fmla="*/ 618 w 618"/>
                <a:gd name="T29" fmla="*/ 120 h 147"/>
                <a:gd name="T30" fmla="*/ 618 w 618"/>
                <a:gd name="T31" fmla="*/ 28 h 147"/>
                <a:gd name="T32" fmla="*/ 618 w 618"/>
                <a:gd name="T33" fmla="*/ 14 h 147"/>
                <a:gd name="T34" fmla="*/ 618 w 618"/>
                <a:gd name="T35" fmla="*/ 0 h 147"/>
                <a:gd name="T36" fmla="*/ 590 w 618"/>
                <a:gd name="T3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8" h="147">
                  <a:moveTo>
                    <a:pt x="59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590" y="14"/>
                  </a:lnTo>
                  <a:lnTo>
                    <a:pt x="590" y="28"/>
                  </a:lnTo>
                  <a:lnTo>
                    <a:pt x="28" y="28"/>
                  </a:lnTo>
                  <a:lnTo>
                    <a:pt x="28" y="120"/>
                  </a:lnTo>
                  <a:lnTo>
                    <a:pt x="590" y="120"/>
                  </a:lnTo>
                  <a:lnTo>
                    <a:pt x="59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590" y="147"/>
                  </a:lnTo>
                  <a:lnTo>
                    <a:pt x="618" y="147"/>
                  </a:lnTo>
                  <a:lnTo>
                    <a:pt x="618" y="133"/>
                  </a:lnTo>
                  <a:lnTo>
                    <a:pt x="618" y="120"/>
                  </a:lnTo>
                  <a:lnTo>
                    <a:pt x="618" y="28"/>
                  </a:lnTo>
                  <a:lnTo>
                    <a:pt x="618" y="14"/>
                  </a:lnTo>
                  <a:lnTo>
                    <a:pt x="618" y="0"/>
                  </a:lnTo>
                  <a:lnTo>
                    <a:pt x="5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5040314" y="6116638"/>
              <a:ext cx="1046163" cy="188913"/>
            </a:xfrm>
            <a:custGeom>
              <a:avLst/>
              <a:gdLst>
                <a:gd name="T0" fmla="*/ 629 w 659"/>
                <a:gd name="T1" fmla="*/ 0 h 119"/>
                <a:gd name="T2" fmla="*/ 0 w 659"/>
                <a:gd name="T3" fmla="*/ 0 h 119"/>
                <a:gd name="T4" fmla="*/ 0 w 659"/>
                <a:gd name="T5" fmla="*/ 10 h 119"/>
                <a:gd name="T6" fmla="*/ 629 w 659"/>
                <a:gd name="T7" fmla="*/ 10 h 119"/>
                <a:gd name="T8" fmla="*/ 629 w 659"/>
                <a:gd name="T9" fmla="*/ 23 h 119"/>
                <a:gd name="T10" fmla="*/ 30 w 659"/>
                <a:gd name="T11" fmla="*/ 23 h 119"/>
                <a:gd name="T12" fmla="*/ 30 w 659"/>
                <a:gd name="T13" fmla="*/ 97 h 119"/>
                <a:gd name="T14" fmla="*/ 629 w 659"/>
                <a:gd name="T15" fmla="*/ 97 h 119"/>
                <a:gd name="T16" fmla="*/ 629 w 659"/>
                <a:gd name="T17" fmla="*/ 108 h 119"/>
                <a:gd name="T18" fmla="*/ 0 w 659"/>
                <a:gd name="T19" fmla="*/ 108 h 119"/>
                <a:gd name="T20" fmla="*/ 0 w 659"/>
                <a:gd name="T21" fmla="*/ 119 h 119"/>
                <a:gd name="T22" fmla="*/ 629 w 659"/>
                <a:gd name="T23" fmla="*/ 119 h 119"/>
                <a:gd name="T24" fmla="*/ 659 w 659"/>
                <a:gd name="T25" fmla="*/ 119 h 119"/>
                <a:gd name="T26" fmla="*/ 659 w 659"/>
                <a:gd name="T27" fmla="*/ 108 h 119"/>
                <a:gd name="T28" fmla="*/ 659 w 659"/>
                <a:gd name="T29" fmla="*/ 97 h 119"/>
                <a:gd name="T30" fmla="*/ 659 w 659"/>
                <a:gd name="T31" fmla="*/ 23 h 119"/>
                <a:gd name="T32" fmla="*/ 659 w 659"/>
                <a:gd name="T33" fmla="*/ 10 h 119"/>
                <a:gd name="T34" fmla="*/ 659 w 659"/>
                <a:gd name="T35" fmla="*/ 0 h 119"/>
                <a:gd name="T36" fmla="*/ 629 w 659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19">
                  <a:moveTo>
                    <a:pt x="629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629" y="10"/>
                  </a:lnTo>
                  <a:lnTo>
                    <a:pt x="629" y="23"/>
                  </a:lnTo>
                  <a:lnTo>
                    <a:pt x="30" y="23"/>
                  </a:lnTo>
                  <a:lnTo>
                    <a:pt x="30" y="97"/>
                  </a:lnTo>
                  <a:lnTo>
                    <a:pt x="629" y="97"/>
                  </a:lnTo>
                  <a:lnTo>
                    <a:pt x="629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9" y="119"/>
                  </a:lnTo>
                  <a:lnTo>
                    <a:pt x="659" y="119"/>
                  </a:lnTo>
                  <a:lnTo>
                    <a:pt x="659" y="108"/>
                  </a:lnTo>
                  <a:lnTo>
                    <a:pt x="659" y="97"/>
                  </a:lnTo>
                  <a:lnTo>
                    <a:pt x="659" y="23"/>
                  </a:lnTo>
                  <a:lnTo>
                    <a:pt x="659" y="10"/>
                  </a:lnTo>
                  <a:lnTo>
                    <a:pt x="659" y="0"/>
                  </a:lnTo>
                  <a:lnTo>
                    <a:pt x="6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Freeform 19"/>
            <p:cNvSpPr/>
            <p:nvPr/>
          </p:nvSpPr>
          <p:spPr bwMode="auto">
            <a:xfrm>
              <a:off x="5145089" y="5927725"/>
              <a:ext cx="1044575" cy="188913"/>
            </a:xfrm>
            <a:custGeom>
              <a:avLst/>
              <a:gdLst>
                <a:gd name="T0" fmla="*/ 628 w 658"/>
                <a:gd name="T1" fmla="*/ 0 h 119"/>
                <a:gd name="T2" fmla="*/ 0 w 658"/>
                <a:gd name="T3" fmla="*/ 0 h 119"/>
                <a:gd name="T4" fmla="*/ 0 w 658"/>
                <a:gd name="T5" fmla="*/ 10 h 119"/>
                <a:gd name="T6" fmla="*/ 628 w 658"/>
                <a:gd name="T7" fmla="*/ 10 h 119"/>
                <a:gd name="T8" fmla="*/ 628 w 658"/>
                <a:gd name="T9" fmla="*/ 23 h 119"/>
                <a:gd name="T10" fmla="*/ 30 w 658"/>
                <a:gd name="T11" fmla="*/ 23 h 119"/>
                <a:gd name="T12" fmla="*/ 30 w 658"/>
                <a:gd name="T13" fmla="*/ 97 h 119"/>
                <a:gd name="T14" fmla="*/ 628 w 658"/>
                <a:gd name="T15" fmla="*/ 97 h 119"/>
                <a:gd name="T16" fmla="*/ 628 w 658"/>
                <a:gd name="T17" fmla="*/ 108 h 119"/>
                <a:gd name="T18" fmla="*/ 0 w 658"/>
                <a:gd name="T19" fmla="*/ 108 h 119"/>
                <a:gd name="T20" fmla="*/ 0 w 658"/>
                <a:gd name="T21" fmla="*/ 119 h 119"/>
                <a:gd name="T22" fmla="*/ 628 w 658"/>
                <a:gd name="T23" fmla="*/ 119 h 119"/>
                <a:gd name="T24" fmla="*/ 658 w 658"/>
                <a:gd name="T25" fmla="*/ 119 h 119"/>
                <a:gd name="T26" fmla="*/ 658 w 658"/>
                <a:gd name="T27" fmla="*/ 108 h 119"/>
                <a:gd name="T28" fmla="*/ 658 w 658"/>
                <a:gd name="T29" fmla="*/ 97 h 119"/>
                <a:gd name="T30" fmla="*/ 658 w 658"/>
                <a:gd name="T31" fmla="*/ 23 h 119"/>
                <a:gd name="T32" fmla="*/ 658 w 658"/>
                <a:gd name="T33" fmla="*/ 10 h 119"/>
                <a:gd name="T34" fmla="*/ 658 w 658"/>
                <a:gd name="T35" fmla="*/ 0 h 119"/>
                <a:gd name="T36" fmla="*/ 628 w 658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8" h="119">
                  <a:moveTo>
                    <a:pt x="628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628" y="10"/>
                  </a:lnTo>
                  <a:lnTo>
                    <a:pt x="628" y="23"/>
                  </a:lnTo>
                  <a:lnTo>
                    <a:pt x="30" y="23"/>
                  </a:lnTo>
                  <a:lnTo>
                    <a:pt x="30" y="97"/>
                  </a:lnTo>
                  <a:lnTo>
                    <a:pt x="628" y="97"/>
                  </a:lnTo>
                  <a:lnTo>
                    <a:pt x="628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8" y="119"/>
                  </a:lnTo>
                  <a:lnTo>
                    <a:pt x="658" y="119"/>
                  </a:lnTo>
                  <a:lnTo>
                    <a:pt x="658" y="108"/>
                  </a:lnTo>
                  <a:lnTo>
                    <a:pt x="658" y="97"/>
                  </a:lnTo>
                  <a:lnTo>
                    <a:pt x="658" y="23"/>
                  </a:lnTo>
                  <a:lnTo>
                    <a:pt x="658" y="10"/>
                  </a:lnTo>
                  <a:lnTo>
                    <a:pt x="658" y="0"/>
                  </a:lnTo>
                  <a:lnTo>
                    <a:pt x="6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6440489" y="6759575"/>
              <a:ext cx="981075" cy="233363"/>
            </a:xfrm>
            <a:custGeom>
              <a:avLst/>
              <a:gdLst>
                <a:gd name="T0" fmla="*/ 590 w 618"/>
                <a:gd name="T1" fmla="*/ 0 h 147"/>
                <a:gd name="T2" fmla="*/ 0 w 618"/>
                <a:gd name="T3" fmla="*/ 0 h 147"/>
                <a:gd name="T4" fmla="*/ 0 w 618"/>
                <a:gd name="T5" fmla="*/ 14 h 147"/>
                <a:gd name="T6" fmla="*/ 590 w 618"/>
                <a:gd name="T7" fmla="*/ 14 h 147"/>
                <a:gd name="T8" fmla="*/ 590 w 618"/>
                <a:gd name="T9" fmla="*/ 28 h 147"/>
                <a:gd name="T10" fmla="*/ 29 w 618"/>
                <a:gd name="T11" fmla="*/ 28 h 147"/>
                <a:gd name="T12" fmla="*/ 29 w 618"/>
                <a:gd name="T13" fmla="*/ 120 h 147"/>
                <a:gd name="T14" fmla="*/ 590 w 618"/>
                <a:gd name="T15" fmla="*/ 120 h 147"/>
                <a:gd name="T16" fmla="*/ 590 w 618"/>
                <a:gd name="T17" fmla="*/ 133 h 147"/>
                <a:gd name="T18" fmla="*/ 0 w 618"/>
                <a:gd name="T19" fmla="*/ 133 h 147"/>
                <a:gd name="T20" fmla="*/ 0 w 618"/>
                <a:gd name="T21" fmla="*/ 147 h 147"/>
                <a:gd name="T22" fmla="*/ 590 w 618"/>
                <a:gd name="T23" fmla="*/ 147 h 147"/>
                <a:gd name="T24" fmla="*/ 618 w 618"/>
                <a:gd name="T25" fmla="*/ 147 h 147"/>
                <a:gd name="T26" fmla="*/ 618 w 618"/>
                <a:gd name="T27" fmla="*/ 133 h 147"/>
                <a:gd name="T28" fmla="*/ 618 w 618"/>
                <a:gd name="T29" fmla="*/ 120 h 147"/>
                <a:gd name="T30" fmla="*/ 618 w 618"/>
                <a:gd name="T31" fmla="*/ 28 h 147"/>
                <a:gd name="T32" fmla="*/ 618 w 618"/>
                <a:gd name="T33" fmla="*/ 14 h 147"/>
                <a:gd name="T34" fmla="*/ 618 w 618"/>
                <a:gd name="T35" fmla="*/ 0 h 147"/>
                <a:gd name="T36" fmla="*/ 590 w 618"/>
                <a:gd name="T3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8" h="147">
                  <a:moveTo>
                    <a:pt x="59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590" y="14"/>
                  </a:lnTo>
                  <a:lnTo>
                    <a:pt x="590" y="28"/>
                  </a:lnTo>
                  <a:lnTo>
                    <a:pt x="29" y="28"/>
                  </a:lnTo>
                  <a:lnTo>
                    <a:pt x="29" y="120"/>
                  </a:lnTo>
                  <a:lnTo>
                    <a:pt x="590" y="120"/>
                  </a:lnTo>
                  <a:lnTo>
                    <a:pt x="59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590" y="147"/>
                  </a:lnTo>
                  <a:lnTo>
                    <a:pt x="618" y="147"/>
                  </a:lnTo>
                  <a:lnTo>
                    <a:pt x="618" y="133"/>
                  </a:lnTo>
                  <a:lnTo>
                    <a:pt x="618" y="120"/>
                  </a:lnTo>
                  <a:lnTo>
                    <a:pt x="618" y="28"/>
                  </a:lnTo>
                  <a:lnTo>
                    <a:pt x="618" y="14"/>
                  </a:lnTo>
                  <a:lnTo>
                    <a:pt x="618" y="0"/>
                  </a:lnTo>
                  <a:lnTo>
                    <a:pt x="5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6440489" y="6564313"/>
              <a:ext cx="1046163" cy="188913"/>
            </a:xfrm>
            <a:custGeom>
              <a:avLst/>
              <a:gdLst>
                <a:gd name="T0" fmla="*/ 627 w 659"/>
                <a:gd name="T1" fmla="*/ 0 h 119"/>
                <a:gd name="T2" fmla="*/ 0 w 659"/>
                <a:gd name="T3" fmla="*/ 0 h 119"/>
                <a:gd name="T4" fmla="*/ 0 w 659"/>
                <a:gd name="T5" fmla="*/ 13 h 119"/>
                <a:gd name="T6" fmla="*/ 627 w 659"/>
                <a:gd name="T7" fmla="*/ 13 h 119"/>
                <a:gd name="T8" fmla="*/ 627 w 659"/>
                <a:gd name="T9" fmla="*/ 23 h 119"/>
                <a:gd name="T10" fmla="*/ 31 w 659"/>
                <a:gd name="T11" fmla="*/ 23 h 119"/>
                <a:gd name="T12" fmla="*/ 31 w 659"/>
                <a:gd name="T13" fmla="*/ 98 h 119"/>
                <a:gd name="T14" fmla="*/ 627 w 659"/>
                <a:gd name="T15" fmla="*/ 98 h 119"/>
                <a:gd name="T16" fmla="*/ 627 w 659"/>
                <a:gd name="T17" fmla="*/ 108 h 119"/>
                <a:gd name="T18" fmla="*/ 0 w 659"/>
                <a:gd name="T19" fmla="*/ 108 h 119"/>
                <a:gd name="T20" fmla="*/ 0 w 659"/>
                <a:gd name="T21" fmla="*/ 119 h 119"/>
                <a:gd name="T22" fmla="*/ 627 w 659"/>
                <a:gd name="T23" fmla="*/ 119 h 119"/>
                <a:gd name="T24" fmla="*/ 659 w 659"/>
                <a:gd name="T25" fmla="*/ 119 h 119"/>
                <a:gd name="T26" fmla="*/ 659 w 659"/>
                <a:gd name="T27" fmla="*/ 108 h 119"/>
                <a:gd name="T28" fmla="*/ 659 w 659"/>
                <a:gd name="T29" fmla="*/ 98 h 119"/>
                <a:gd name="T30" fmla="*/ 659 w 659"/>
                <a:gd name="T31" fmla="*/ 23 h 119"/>
                <a:gd name="T32" fmla="*/ 659 w 659"/>
                <a:gd name="T33" fmla="*/ 13 h 119"/>
                <a:gd name="T34" fmla="*/ 659 w 659"/>
                <a:gd name="T35" fmla="*/ 0 h 119"/>
                <a:gd name="T36" fmla="*/ 627 w 659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19">
                  <a:moveTo>
                    <a:pt x="627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27" y="13"/>
                  </a:lnTo>
                  <a:lnTo>
                    <a:pt x="627" y="23"/>
                  </a:lnTo>
                  <a:lnTo>
                    <a:pt x="31" y="23"/>
                  </a:lnTo>
                  <a:lnTo>
                    <a:pt x="31" y="98"/>
                  </a:lnTo>
                  <a:lnTo>
                    <a:pt x="627" y="98"/>
                  </a:lnTo>
                  <a:lnTo>
                    <a:pt x="627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7" y="119"/>
                  </a:lnTo>
                  <a:lnTo>
                    <a:pt x="659" y="119"/>
                  </a:lnTo>
                  <a:lnTo>
                    <a:pt x="659" y="108"/>
                  </a:lnTo>
                  <a:lnTo>
                    <a:pt x="659" y="98"/>
                  </a:lnTo>
                  <a:lnTo>
                    <a:pt x="659" y="23"/>
                  </a:lnTo>
                  <a:lnTo>
                    <a:pt x="659" y="13"/>
                  </a:lnTo>
                  <a:lnTo>
                    <a:pt x="659" y="0"/>
                  </a:lnTo>
                  <a:lnTo>
                    <a:pt x="6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8" name="Freeform 22"/>
            <p:cNvSpPr/>
            <p:nvPr/>
          </p:nvSpPr>
          <p:spPr bwMode="auto">
            <a:xfrm>
              <a:off x="6334126" y="6330950"/>
              <a:ext cx="981075" cy="233363"/>
            </a:xfrm>
            <a:custGeom>
              <a:avLst/>
              <a:gdLst>
                <a:gd name="T0" fmla="*/ 589 w 618"/>
                <a:gd name="T1" fmla="*/ 0 h 147"/>
                <a:gd name="T2" fmla="*/ 0 w 618"/>
                <a:gd name="T3" fmla="*/ 0 h 147"/>
                <a:gd name="T4" fmla="*/ 0 w 618"/>
                <a:gd name="T5" fmla="*/ 14 h 147"/>
                <a:gd name="T6" fmla="*/ 589 w 618"/>
                <a:gd name="T7" fmla="*/ 14 h 147"/>
                <a:gd name="T8" fmla="*/ 589 w 618"/>
                <a:gd name="T9" fmla="*/ 28 h 147"/>
                <a:gd name="T10" fmla="*/ 28 w 618"/>
                <a:gd name="T11" fmla="*/ 28 h 147"/>
                <a:gd name="T12" fmla="*/ 28 w 618"/>
                <a:gd name="T13" fmla="*/ 120 h 147"/>
                <a:gd name="T14" fmla="*/ 589 w 618"/>
                <a:gd name="T15" fmla="*/ 120 h 147"/>
                <a:gd name="T16" fmla="*/ 589 w 618"/>
                <a:gd name="T17" fmla="*/ 133 h 147"/>
                <a:gd name="T18" fmla="*/ 0 w 618"/>
                <a:gd name="T19" fmla="*/ 133 h 147"/>
                <a:gd name="T20" fmla="*/ 0 w 618"/>
                <a:gd name="T21" fmla="*/ 147 h 147"/>
                <a:gd name="T22" fmla="*/ 589 w 618"/>
                <a:gd name="T23" fmla="*/ 147 h 147"/>
                <a:gd name="T24" fmla="*/ 618 w 618"/>
                <a:gd name="T25" fmla="*/ 147 h 147"/>
                <a:gd name="T26" fmla="*/ 618 w 618"/>
                <a:gd name="T27" fmla="*/ 133 h 147"/>
                <a:gd name="T28" fmla="*/ 618 w 618"/>
                <a:gd name="T29" fmla="*/ 120 h 147"/>
                <a:gd name="T30" fmla="*/ 618 w 618"/>
                <a:gd name="T31" fmla="*/ 28 h 147"/>
                <a:gd name="T32" fmla="*/ 618 w 618"/>
                <a:gd name="T33" fmla="*/ 14 h 147"/>
                <a:gd name="T34" fmla="*/ 618 w 618"/>
                <a:gd name="T35" fmla="*/ 0 h 147"/>
                <a:gd name="T36" fmla="*/ 589 w 618"/>
                <a:gd name="T3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8" h="147">
                  <a:moveTo>
                    <a:pt x="589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589" y="14"/>
                  </a:lnTo>
                  <a:lnTo>
                    <a:pt x="589" y="28"/>
                  </a:lnTo>
                  <a:lnTo>
                    <a:pt x="28" y="28"/>
                  </a:lnTo>
                  <a:lnTo>
                    <a:pt x="28" y="120"/>
                  </a:lnTo>
                  <a:lnTo>
                    <a:pt x="589" y="120"/>
                  </a:lnTo>
                  <a:lnTo>
                    <a:pt x="589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589" y="147"/>
                  </a:lnTo>
                  <a:lnTo>
                    <a:pt x="618" y="147"/>
                  </a:lnTo>
                  <a:lnTo>
                    <a:pt x="618" y="133"/>
                  </a:lnTo>
                  <a:lnTo>
                    <a:pt x="618" y="120"/>
                  </a:lnTo>
                  <a:lnTo>
                    <a:pt x="618" y="28"/>
                  </a:lnTo>
                  <a:lnTo>
                    <a:pt x="618" y="14"/>
                  </a:lnTo>
                  <a:lnTo>
                    <a:pt x="618" y="0"/>
                  </a:lnTo>
                  <a:lnTo>
                    <a:pt x="58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6334126" y="6138863"/>
              <a:ext cx="1046163" cy="188913"/>
            </a:xfrm>
            <a:custGeom>
              <a:avLst/>
              <a:gdLst>
                <a:gd name="T0" fmla="*/ 629 w 659"/>
                <a:gd name="T1" fmla="*/ 0 h 119"/>
                <a:gd name="T2" fmla="*/ 0 w 659"/>
                <a:gd name="T3" fmla="*/ 0 h 119"/>
                <a:gd name="T4" fmla="*/ 0 w 659"/>
                <a:gd name="T5" fmla="*/ 11 h 119"/>
                <a:gd name="T6" fmla="*/ 629 w 659"/>
                <a:gd name="T7" fmla="*/ 11 h 119"/>
                <a:gd name="T8" fmla="*/ 629 w 659"/>
                <a:gd name="T9" fmla="*/ 23 h 119"/>
                <a:gd name="T10" fmla="*/ 30 w 659"/>
                <a:gd name="T11" fmla="*/ 23 h 119"/>
                <a:gd name="T12" fmla="*/ 30 w 659"/>
                <a:gd name="T13" fmla="*/ 98 h 119"/>
                <a:gd name="T14" fmla="*/ 629 w 659"/>
                <a:gd name="T15" fmla="*/ 98 h 119"/>
                <a:gd name="T16" fmla="*/ 629 w 659"/>
                <a:gd name="T17" fmla="*/ 108 h 119"/>
                <a:gd name="T18" fmla="*/ 0 w 659"/>
                <a:gd name="T19" fmla="*/ 108 h 119"/>
                <a:gd name="T20" fmla="*/ 0 w 659"/>
                <a:gd name="T21" fmla="*/ 119 h 119"/>
                <a:gd name="T22" fmla="*/ 629 w 659"/>
                <a:gd name="T23" fmla="*/ 119 h 119"/>
                <a:gd name="T24" fmla="*/ 659 w 659"/>
                <a:gd name="T25" fmla="*/ 119 h 119"/>
                <a:gd name="T26" fmla="*/ 659 w 659"/>
                <a:gd name="T27" fmla="*/ 108 h 119"/>
                <a:gd name="T28" fmla="*/ 659 w 659"/>
                <a:gd name="T29" fmla="*/ 98 h 119"/>
                <a:gd name="T30" fmla="*/ 659 w 659"/>
                <a:gd name="T31" fmla="*/ 23 h 119"/>
                <a:gd name="T32" fmla="*/ 659 w 659"/>
                <a:gd name="T33" fmla="*/ 11 h 119"/>
                <a:gd name="T34" fmla="*/ 659 w 659"/>
                <a:gd name="T35" fmla="*/ 0 h 119"/>
                <a:gd name="T36" fmla="*/ 629 w 659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19">
                  <a:moveTo>
                    <a:pt x="629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29" y="11"/>
                  </a:lnTo>
                  <a:lnTo>
                    <a:pt x="629" y="23"/>
                  </a:lnTo>
                  <a:lnTo>
                    <a:pt x="30" y="23"/>
                  </a:lnTo>
                  <a:lnTo>
                    <a:pt x="30" y="98"/>
                  </a:lnTo>
                  <a:lnTo>
                    <a:pt x="629" y="98"/>
                  </a:lnTo>
                  <a:lnTo>
                    <a:pt x="629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9" y="119"/>
                  </a:lnTo>
                  <a:lnTo>
                    <a:pt x="659" y="119"/>
                  </a:lnTo>
                  <a:lnTo>
                    <a:pt x="659" y="108"/>
                  </a:lnTo>
                  <a:lnTo>
                    <a:pt x="659" y="98"/>
                  </a:lnTo>
                  <a:lnTo>
                    <a:pt x="659" y="23"/>
                  </a:lnTo>
                  <a:lnTo>
                    <a:pt x="659" y="11"/>
                  </a:lnTo>
                  <a:lnTo>
                    <a:pt x="659" y="0"/>
                  </a:lnTo>
                  <a:lnTo>
                    <a:pt x="6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6229351" y="5761038"/>
              <a:ext cx="1046163" cy="188913"/>
            </a:xfrm>
            <a:custGeom>
              <a:avLst/>
              <a:gdLst>
                <a:gd name="T0" fmla="*/ 629 w 659"/>
                <a:gd name="T1" fmla="*/ 0 h 119"/>
                <a:gd name="T2" fmla="*/ 0 w 659"/>
                <a:gd name="T3" fmla="*/ 0 h 119"/>
                <a:gd name="T4" fmla="*/ 0 w 659"/>
                <a:gd name="T5" fmla="*/ 11 h 119"/>
                <a:gd name="T6" fmla="*/ 629 w 659"/>
                <a:gd name="T7" fmla="*/ 11 h 119"/>
                <a:gd name="T8" fmla="*/ 629 w 659"/>
                <a:gd name="T9" fmla="*/ 23 h 119"/>
                <a:gd name="T10" fmla="*/ 30 w 659"/>
                <a:gd name="T11" fmla="*/ 23 h 119"/>
                <a:gd name="T12" fmla="*/ 30 w 659"/>
                <a:gd name="T13" fmla="*/ 98 h 119"/>
                <a:gd name="T14" fmla="*/ 629 w 659"/>
                <a:gd name="T15" fmla="*/ 98 h 119"/>
                <a:gd name="T16" fmla="*/ 629 w 659"/>
                <a:gd name="T17" fmla="*/ 108 h 119"/>
                <a:gd name="T18" fmla="*/ 0 w 659"/>
                <a:gd name="T19" fmla="*/ 108 h 119"/>
                <a:gd name="T20" fmla="*/ 0 w 659"/>
                <a:gd name="T21" fmla="*/ 119 h 119"/>
                <a:gd name="T22" fmla="*/ 629 w 659"/>
                <a:gd name="T23" fmla="*/ 119 h 119"/>
                <a:gd name="T24" fmla="*/ 659 w 659"/>
                <a:gd name="T25" fmla="*/ 119 h 119"/>
                <a:gd name="T26" fmla="*/ 659 w 659"/>
                <a:gd name="T27" fmla="*/ 108 h 119"/>
                <a:gd name="T28" fmla="*/ 659 w 659"/>
                <a:gd name="T29" fmla="*/ 98 h 119"/>
                <a:gd name="T30" fmla="*/ 659 w 659"/>
                <a:gd name="T31" fmla="*/ 23 h 119"/>
                <a:gd name="T32" fmla="*/ 659 w 659"/>
                <a:gd name="T33" fmla="*/ 11 h 119"/>
                <a:gd name="T34" fmla="*/ 659 w 659"/>
                <a:gd name="T35" fmla="*/ 0 h 119"/>
                <a:gd name="T36" fmla="*/ 629 w 659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19">
                  <a:moveTo>
                    <a:pt x="629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29" y="11"/>
                  </a:lnTo>
                  <a:lnTo>
                    <a:pt x="629" y="23"/>
                  </a:lnTo>
                  <a:lnTo>
                    <a:pt x="30" y="23"/>
                  </a:lnTo>
                  <a:lnTo>
                    <a:pt x="30" y="98"/>
                  </a:lnTo>
                  <a:lnTo>
                    <a:pt x="629" y="98"/>
                  </a:lnTo>
                  <a:lnTo>
                    <a:pt x="629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9" y="119"/>
                  </a:lnTo>
                  <a:lnTo>
                    <a:pt x="659" y="119"/>
                  </a:lnTo>
                  <a:lnTo>
                    <a:pt x="659" y="108"/>
                  </a:lnTo>
                  <a:lnTo>
                    <a:pt x="659" y="98"/>
                  </a:lnTo>
                  <a:lnTo>
                    <a:pt x="659" y="23"/>
                  </a:lnTo>
                  <a:lnTo>
                    <a:pt x="659" y="11"/>
                  </a:lnTo>
                  <a:lnTo>
                    <a:pt x="659" y="0"/>
                  </a:lnTo>
                  <a:lnTo>
                    <a:pt x="6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6199189" y="5143500"/>
              <a:ext cx="1044575" cy="188913"/>
            </a:xfrm>
            <a:custGeom>
              <a:avLst/>
              <a:gdLst>
                <a:gd name="T0" fmla="*/ 628 w 658"/>
                <a:gd name="T1" fmla="*/ 0 h 119"/>
                <a:gd name="T2" fmla="*/ 0 w 658"/>
                <a:gd name="T3" fmla="*/ 0 h 119"/>
                <a:gd name="T4" fmla="*/ 0 w 658"/>
                <a:gd name="T5" fmla="*/ 13 h 119"/>
                <a:gd name="T6" fmla="*/ 628 w 658"/>
                <a:gd name="T7" fmla="*/ 13 h 119"/>
                <a:gd name="T8" fmla="*/ 628 w 658"/>
                <a:gd name="T9" fmla="*/ 23 h 119"/>
                <a:gd name="T10" fmla="*/ 30 w 658"/>
                <a:gd name="T11" fmla="*/ 23 h 119"/>
                <a:gd name="T12" fmla="*/ 30 w 658"/>
                <a:gd name="T13" fmla="*/ 98 h 119"/>
                <a:gd name="T14" fmla="*/ 628 w 658"/>
                <a:gd name="T15" fmla="*/ 98 h 119"/>
                <a:gd name="T16" fmla="*/ 628 w 658"/>
                <a:gd name="T17" fmla="*/ 109 h 119"/>
                <a:gd name="T18" fmla="*/ 0 w 658"/>
                <a:gd name="T19" fmla="*/ 109 h 119"/>
                <a:gd name="T20" fmla="*/ 0 w 658"/>
                <a:gd name="T21" fmla="*/ 119 h 119"/>
                <a:gd name="T22" fmla="*/ 628 w 658"/>
                <a:gd name="T23" fmla="*/ 119 h 119"/>
                <a:gd name="T24" fmla="*/ 658 w 658"/>
                <a:gd name="T25" fmla="*/ 119 h 119"/>
                <a:gd name="T26" fmla="*/ 658 w 658"/>
                <a:gd name="T27" fmla="*/ 109 h 119"/>
                <a:gd name="T28" fmla="*/ 658 w 658"/>
                <a:gd name="T29" fmla="*/ 98 h 119"/>
                <a:gd name="T30" fmla="*/ 658 w 658"/>
                <a:gd name="T31" fmla="*/ 23 h 119"/>
                <a:gd name="T32" fmla="*/ 658 w 658"/>
                <a:gd name="T33" fmla="*/ 13 h 119"/>
                <a:gd name="T34" fmla="*/ 658 w 658"/>
                <a:gd name="T35" fmla="*/ 0 h 119"/>
                <a:gd name="T36" fmla="*/ 628 w 658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8" h="119">
                  <a:moveTo>
                    <a:pt x="628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28" y="13"/>
                  </a:lnTo>
                  <a:lnTo>
                    <a:pt x="628" y="23"/>
                  </a:lnTo>
                  <a:lnTo>
                    <a:pt x="30" y="23"/>
                  </a:lnTo>
                  <a:lnTo>
                    <a:pt x="30" y="98"/>
                  </a:lnTo>
                  <a:lnTo>
                    <a:pt x="628" y="98"/>
                  </a:lnTo>
                  <a:lnTo>
                    <a:pt x="628" y="109"/>
                  </a:lnTo>
                  <a:lnTo>
                    <a:pt x="0" y="109"/>
                  </a:lnTo>
                  <a:lnTo>
                    <a:pt x="0" y="119"/>
                  </a:lnTo>
                  <a:lnTo>
                    <a:pt x="628" y="119"/>
                  </a:lnTo>
                  <a:lnTo>
                    <a:pt x="658" y="119"/>
                  </a:lnTo>
                  <a:lnTo>
                    <a:pt x="658" y="109"/>
                  </a:lnTo>
                  <a:lnTo>
                    <a:pt x="658" y="98"/>
                  </a:lnTo>
                  <a:lnTo>
                    <a:pt x="658" y="23"/>
                  </a:lnTo>
                  <a:lnTo>
                    <a:pt x="658" y="13"/>
                  </a:lnTo>
                  <a:lnTo>
                    <a:pt x="658" y="0"/>
                  </a:lnTo>
                  <a:lnTo>
                    <a:pt x="6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6126164" y="5527675"/>
              <a:ext cx="979488" cy="233363"/>
            </a:xfrm>
            <a:custGeom>
              <a:avLst/>
              <a:gdLst>
                <a:gd name="T0" fmla="*/ 589 w 617"/>
                <a:gd name="T1" fmla="*/ 0 h 147"/>
                <a:gd name="T2" fmla="*/ 0 w 617"/>
                <a:gd name="T3" fmla="*/ 0 h 147"/>
                <a:gd name="T4" fmla="*/ 0 w 617"/>
                <a:gd name="T5" fmla="*/ 14 h 147"/>
                <a:gd name="T6" fmla="*/ 589 w 617"/>
                <a:gd name="T7" fmla="*/ 14 h 147"/>
                <a:gd name="T8" fmla="*/ 589 w 617"/>
                <a:gd name="T9" fmla="*/ 28 h 147"/>
                <a:gd name="T10" fmla="*/ 28 w 617"/>
                <a:gd name="T11" fmla="*/ 28 h 147"/>
                <a:gd name="T12" fmla="*/ 28 w 617"/>
                <a:gd name="T13" fmla="*/ 120 h 147"/>
                <a:gd name="T14" fmla="*/ 589 w 617"/>
                <a:gd name="T15" fmla="*/ 120 h 147"/>
                <a:gd name="T16" fmla="*/ 589 w 617"/>
                <a:gd name="T17" fmla="*/ 133 h 147"/>
                <a:gd name="T18" fmla="*/ 0 w 617"/>
                <a:gd name="T19" fmla="*/ 133 h 147"/>
                <a:gd name="T20" fmla="*/ 0 w 617"/>
                <a:gd name="T21" fmla="*/ 147 h 147"/>
                <a:gd name="T22" fmla="*/ 589 w 617"/>
                <a:gd name="T23" fmla="*/ 147 h 147"/>
                <a:gd name="T24" fmla="*/ 617 w 617"/>
                <a:gd name="T25" fmla="*/ 147 h 147"/>
                <a:gd name="T26" fmla="*/ 617 w 617"/>
                <a:gd name="T27" fmla="*/ 133 h 147"/>
                <a:gd name="T28" fmla="*/ 617 w 617"/>
                <a:gd name="T29" fmla="*/ 120 h 147"/>
                <a:gd name="T30" fmla="*/ 617 w 617"/>
                <a:gd name="T31" fmla="*/ 28 h 147"/>
                <a:gd name="T32" fmla="*/ 617 w 617"/>
                <a:gd name="T33" fmla="*/ 14 h 147"/>
                <a:gd name="T34" fmla="*/ 617 w 617"/>
                <a:gd name="T35" fmla="*/ 0 h 147"/>
                <a:gd name="T36" fmla="*/ 589 w 617"/>
                <a:gd name="T3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7" h="147">
                  <a:moveTo>
                    <a:pt x="589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589" y="14"/>
                  </a:lnTo>
                  <a:lnTo>
                    <a:pt x="589" y="28"/>
                  </a:lnTo>
                  <a:lnTo>
                    <a:pt x="28" y="28"/>
                  </a:lnTo>
                  <a:lnTo>
                    <a:pt x="28" y="120"/>
                  </a:lnTo>
                  <a:lnTo>
                    <a:pt x="589" y="120"/>
                  </a:lnTo>
                  <a:lnTo>
                    <a:pt x="589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589" y="147"/>
                  </a:lnTo>
                  <a:lnTo>
                    <a:pt x="617" y="147"/>
                  </a:lnTo>
                  <a:lnTo>
                    <a:pt x="617" y="133"/>
                  </a:lnTo>
                  <a:lnTo>
                    <a:pt x="617" y="120"/>
                  </a:lnTo>
                  <a:lnTo>
                    <a:pt x="617" y="28"/>
                  </a:lnTo>
                  <a:lnTo>
                    <a:pt x="617" y="14"/>
                  </a:lnTo>
                  <a:lnTo>
                    <a:pt x="617" y="0"/>
                  </a:lnTo>
                  <a:lnTo>
                    <a:pt x="58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Freeform 27"/>
            <p:cNvSpPr/>
            <p:nvPr/>
          </p:nvSpPr>
          <p:spPr bwMode="auto">
            <a:xfrm>
              <a:off x="6126164" y="5332413"/>
              <a:ext cx="1044575" cy="188913"/>
            </a:xfrm>
            <a:custGeom>
              <a:avLst/>
              <a:gdLst>
                <a:gd name="T0" fmla="*/ 628 w 658"/>
                <a:gd name="T1" fmla="*/ 0 h 119"/>
                <a:gd name="T2" fmla="*/ 0 w 658"/>
                <a:gd name="T3" fmla="*/ 0 h 119"/>
                <a:gd name="T4" fmla="*/ 0 w 658"/>
                <a:gd name="T5" fmla="*/ 13 h 119"/>
                <a:gd name="T6" fmla="*/ 628 w 658"/>
                <a:gd name="T7" fmla="*/ 13 h 119"/>
                <a:gd name="T8" fmla="*/ 628 w 658"/>
                <a:gd name="T9" fmla="*/ 23 h 119"/>
                <a:gd name="T10" fmla="*/ 30 w 658"/>
                <a:gd name="T11" fmla="*/ 23 h 119"/>
                <a:gd name="T12" fmla="*/ 30 w 658"/>
                <a:gd name="T13" fmla="*/ 98 h 119"/>
                <a:gd name="T14" fmla="*/ 628 w 658"/>
                <a:gd name="T15" fmla="*/ 98 h 119"/>
                <a:gd name="T16" fmla="*/ 628 w 658"/>
                <a:gd name="T17" fmla="*/ 108 h 119"/>
                <a:gd name="T18" fmla="*/ 0 w 658"/>
                <a:gd name="T19" fmla="*/ 108 h 119"/>
                <a:gd name="T20" fmla="*/ 0 w 658"/>
                <a:gd name="T21" fmla="*/ 119 h 119"/>
                <a:gd name="T22" fmla="*/ 628 w 658"/>
                <a:gd name="T23" fmla="*/ 119 h 119"/>
                <a:gd name="T24" fmla="*/ 658 w 658"/>
                <a:gd name="T25" fmla="*/ 119 h 119"/>
                <a:gd name="T26" fmla="*/ 658 w 658"/>
                <a:gd name="T27" fmla="*/ 108 h 119"/>
                <a:gd name="T28" fmla="*/ 658 w 658"/>
                <a:gd name="T29" fmla="*/ 98 h 119"/>
                <a:gd name="T30" fmla="*/ 658 w 658"/>
                <a:gd name="T31" fmla="*/ 23 h 119"/>
                <a:gd name="T32" fmla="*/ 658 w 658"/>
                <a:gd name="T33" fmla="*/ 13 h 119"/>
                <a:gd name="T34" fmla="*/ 658 w 658"/>
                <a:gd name="T35" fmla="*/ 0 h 119"/>
                <a:gd name="T36" fmla="*/ 628 w 658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8" h="119">
                  <a:moveTo>
                    <a:pt x="628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28" y="13"/>
                  </a:lnTo>
                  <a:lnTo>
                    <a:pt x="628" y="23"/>
                  </a:lnTo>
                  <a:lnTo>
                    <a:pt x="30" y="23"/>
                  </a:lnTo>
                  <a:lnTo>
                    <a:pt x="30" y="98"/>
                  </a:lnTo>
                  <a:lnTo>
                    <a:pt x="628" y="98"/>
                  </a:lnTo>
                  <a:lnTo>
                    <a:pt x="628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8" y="119"/>
                  </a:lnTo>
                  <a:lnTo>
                    <a:pt x="658" y="119"/>
                  </a:lnTo>
                  <a:lnTo>
                    <a:pt x="658" y="108"/>
                  </a:lnTo>
                  <a:lnTo>
                    <a:pt x="658" y="98"/>
                  </a:lnTo>
                  <a:lnTo>
                    <a:pt x="658" y="23"/>
                  </a:lnTo>
                  <a:lnTo>
                    <a:pt x="658" y="13"/>
                  </a:lnTo>
                  <a:lnTo>
                    <a:pt x="658" y="0"/>
                  </a:lnTo>
                  <a:lnTo>
                    <a:pt x="6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Freeform 28"/>
            <p:cNvSpPr/>
            <p:nvPr/>
          </p:nvSpPr>
          <p:spPr bwMode="auto">
            <a:xfrm>
              <a:off x="6440489" y="5949950"/>
              <a:ext cx="1046163" cy="188913"/>
            </a:xfrm>
            <a:custGeom>
              <a:avLst/>
              <a:gdLst>
                <a:gd name="T0" fmla="*/ 627 w 659"/>
                <a:gd name="T1" fmla="*/ 0 h 119"/>
                <a:gd name="T2" fmla="*/ 0 w 659"/>
                <a:gd name="T3" fmla="*/ 0 h 119"/>
                <a:gd name="T4" fmla="*/ 0 w 659"/>
                <a:gd name="T5" fmla="*/ 11 h 119"/>
                <a:gd name="T6" fmla="*/ 627 w 659"/>
                <a:gd name="T7" fmla="*/ 11 h 119"/>
                <a:gd name="T8" fmla="*/ 627 w 659"/>
                <a:gd name="T9" fmla="*/ 23 h 119"/>
                <a:gd name="T10" fmla="*/ 31 w 659"/>
                <a:gd name="T11" fmla="*/ 23 h 119"/>
                <a:gd name="T12" fmla="*/ 31 w 659"/>
                <a:gd name="T13" fmla="*/ 98 h 119"/>
                <a:gd name="T14" fmla="*/ 627 w 659"/>
                <a:gd name="T15" fmla="*/ 98 h 119"/>
                <a:gd name="T16" fmla="*/ 627 w 659"/>
                <a:gd name="T17" fmla="*/ 108 h 119"/>
                <a:gd name="T18" fmla="*/ 0 w 659"/>
                <a:gd name="T19" fmla="*/ 108 h 119"/>
                <a:gd name="T20" fmla="*/ 0 w 659"/>
                <a:gd name="T21" fmla="*/ 119 h 119"/>
                <a:gd name="T22" fmla="*/ 627 w 659"/>
                <a:gd name="T23" fmla="*/ 119 h 119"/>
                <a:gd name="T24" fmla="*/ 659 w 659"/>
                <a:gd name="T25" fmla="*/ 119 h 119"/>
                <a:gd name="T26" fmla="*/ 659 w 659"/>
                <a:gd name="T27" fmla="*/ 108 h 119"/>
                <a:gd name="T28" fmla="*/ 659 w 659"/>
                <a:gd name="T29" fmla="*/ 98 h 119"/>
                <a:gd name="T30" fmla="*/ 659 w 659"/>
                <a:gd name="T31" fmla="*/ 23 h 119"/>
                <a:gd name="T32" fmla="*/ 659 w 659"/>
                <a:gd name="T33" fmla="*/ 11 h 119"/>
                <a:gd name="T34" fmla="*/ 659 w 659"/>
                <a:gd name="T35" fmla="*/ 0 h 119"/>
                <a:gd name="T36" fmla="*/ 627 w 659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9" h="119">
                  <a:moveTo>
                    <a:pt x="627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27" y="11"/>
                  </a:lnTo>
                  <a:lnTo>
                    <a:pt x="627" y="23"/>
                  </a:lnTo>
                  <a:lnTo>
                    <a:pt x="31" y="23"/>
                  </a:lnTo>
                  <a:lnTo>
                    <a:pt x="31" y="98"/>
                  </a:lnTo>
                  <a:lnTo>
                    <a:pt x="627" y="98"/>
                  </a:lnTo>
                  <a:lnTo>
                    <a:pt x="627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627" y="119"/>
                  </a:lnTo>
                  <a:lnTo>
                    <a:pt x="659" y="119"/>
                  </a:lnTo>
                  <a:lnTo>
                    <a:pt x="659" y="108"/>
                  </a:lnTo>
                  <a:lnTo>
                    <a:pt x="659" y="98"/>
                  </a:lnTo>
                  <a:lnTo>
                    <a:pt x="659" y="23"/>
                  </a:lnTo>
                  <a:lnTo>
                    <a:pt x="659" y="11"/>
                  </a:lnTo>
                  <a:lnTo>
                    <a:pt x="659" y="0"/>
                  </a:lnTo>
                  <a:lnTo>
                    <a:pt x="6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25" name="Group 44"/>
          <p:cNvGrpSpPr/>
          <p:nvPr/>
        </p:nvGrpSpPr>
        <p:grpSpPr>
          <a:xfrm>
            <a:off x="5939831" y="1398651"/>
            <a:ext cx="277647" cy="276819"/>
            <a:chOff x="2138511" y="2464802"/>
            <a:chExt cx="354012" cy="352956"/>
          </a:xfrm>
          <a:solidFill>
            <a:srgbClr val="005BAA"/>
          </a:solidFill>
        </p:grpSpPr>
        <p:sp>
          <p:nvSpPr>
            <p:cNvPr id="26" name="Oval 45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solidFill>
                <a:srgbClr val="005BAA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27" name="Freeform 46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solidFill>
                <a:srgbClr val="005BAA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grpSp>
        <p:nvGrpSpPr>
          <p:cNvPr id="31" name="Group 56"/>
          <p:cNvGrpSpPr/>
          <p:nvPr/>
        </p:nvGrpSpPr>
        <p:grpSpPr>
          <a:xfrm>
            <a:off x="5940466" y="4252740"/>
            <a:ext cx="277647" cy="276819"/>
            <a:chOff x="2138511" y="2464802"/>
            <a:chExt cx="354012" cy="352956"/>
          </a:xfrm>
          <a:solidFill>
            <a:srgbClr val="005BAA"/>
          </a:solidFill>
        </p:grpSpPr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solidFill>
                <a:srgbClr val="005BAA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33" name="Freeform 5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solidFill>
                <a:srgbClr val="005BAA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6350635" y="1341755"/>
            <a:ext cx="1021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>
                <a:solidFill>
                  <a:srgbClr val="005B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en-US" altLang="zh-CN" b="1">
              <a:solidFill>
                <a:srgbClr val="005B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Content Placeholder 2"/>
          <p:cNvSpPr txBox="1"/>
          <p:nvPr/>
        </p:nvSpPr>
        <p:spPr>
          <a:xfrm>
            <a:off x="6011545" y="1675765"/>
            <a:ext cx="4751705" cy="63436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轻量级开发，适合中小型企业使用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endParaRPr lang="zh-CN" altLang="en-US" sz="16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本系统运用Eclipse+jdk+Tomcat+Wechat、Servlet+JSP+Ajax+JavaScript、ngrok:反向代理、数据库:MySQL等知识和技术,降低开发的复杂度与难度，本系统适用于Windows Server/Linux Server 等服务器操作系统及版本,Tomcat容器 等也适用。同时只要是Android4.0 、iOS8.0以上的手机移动端并安装最新版微信即可使用。</a:t>
            </a:r>
            <a:endParaRPr lang="zh-CN" altLang="en-US" sz="16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54140" y="4252595"/>
            <a:ext cx="1155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>
                <a:solidFill>
                  <a:srgbClr val="005B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b="1">
              <a:solidFill>
                <a:srgbClr val="005B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Content Placeholder 2"/>
          <p:cNvSpPr txBox="1"/>
          <p:nvPr/>
        </p:nvSpPr>
        <p:spPr>
          <a:xfrm>
            <a:off x="6146358" y="4620999"/>
            <a:ext cx="4432266" cy="634558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>
                <a:solidFill>
                  <a:srgbClr val="005BA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实用价值高,运营成本低</a:t>
            </a:r>
            <a:endParaRPr lang="zh-CN" altLang="en-US" sz="2000">
              <a:solidFill>
                <a:srgbClr val="005BAA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endParaRPr lang="zh-CN" altLang="en-US" sz="16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企业只需具有一个服务器和一个微信服务号(公众号)就可使用该系统，大大减少了运营所需的人力和物力资源，大大降低了开发成本，而且更适合中小企业的发展，对企业的运营成本贡献主要力量。</a:t>
            </a:r>
            <a:endParaRPr lang="zh-CN" altLang="en-US" sz="16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/>
        </p:nvSpPr>
        <p:spPr>
          <a:xfrm>
            <a:off x="4932996" y="0"/>
            <a:ext cx="7259003" cy="6863334"/>
          </a:xfrm>
          <a:custGeom>
            <a:avLst/>
            <a:gdLst>
              <a:gd name="connsiteX0" fmla="*/ 0 w 3486912"/>
              <a:gd name="connsiteY0" fmla="*/ 0 h 6858000"/>
              <a:gd name="connsiteX1" fmla="*/ 3486912 w 3486912"/>
              <a:gd name="connsiteY1" fmla="*/ 0 h 6858000"/>
              <a:gd name="connsiteX2" fmla="*/ 3486912 w 3486912"/>
              <a:gd name="connsiteY2" fmla="*/ 6858000 h 6858000"/>
              <a:gd name="connsiteX3" fmla="*/ 0 w 3486912"/>
              <a:gd name="connsiteY3" fmla="*/ 6858000 h 6858000"/>
              <a:gd name="connsiteX4" fmla="*/ 0 w 3486912"/>
              <a:gd name="connsiteY4" fmla="*/ 0 h 6858000"/>
              <a:gd name="connsiteX0-1" fmla="*/ 3767328 w 7254240"/>
              <a:gd name="connsiteY0-2" fmla="*/ 0 h 6882384"/>
              <a:gd name="connsiteX1-3" fmla="*/ 7254240 w 7254240"/>
              <a:gd name="connsiteY1-4" fmla="*/ 0 h 6882384"/>
              <a:gd name="connsiteX2-5" fmla="*/ 7254240 w 7254240"/>
              <a:gd name="connsiteY2-6" fmla="*/ 6858000 h 6882384"/>
              <a:gd name="connsiteX3-7" fmla="*/ 0 w 7254240"/>
              <a:gd name="connsiteY3-8" fmla="*/ 6882384 h 6882384"/>
              <a:gd name="connsiteX4-9" fmla="*/ 3767328 w 7254240"/>
              <a:gd name="connsiteY4-10" fmla="*/ 0 h 6882384"/>
              <a:gd name="connsiteX0-11" fmla="*/ 3767328 w 7254240"/>
              <a:gd name="connsiteY0-12" fmla="*/ 0 h 6882384"/>
              <a:gd name="connsiteX1-13" fmla="*/ 7254240 w 7254240"/>
              <a:gd name="connsiteY1-14" fmla="*/ 0 h 6882384"/>
              <a:gd name="connsiteX2-15" fmla="*/ 4072128 w 7254240"/>
              <a:gd name="connsiteY2-16" fmla="*/ 6882384 h 6882384"/>
              <a:gd name="connsiteX3-17" fmla="*/ 0 w 7254240"/>
              <a:gd name="connsiteY3-18" fmla="*/ 6882384 h 6882384"/>
              <a:gd name="connsiteX4-19" fmla="*/ 3767328 w 7254240"/>
              <a:gd name="connsiteY4-20" fmla="*/ 0 h 6882384"/>
              <a:gd name="connsiteX0-21" fmla="*/ 3772091 w 7259003"/>
              <a:gd name="connsiteY0-22" fmla="*/ 0 h 6882384"/>
              <a:gd name="connsiteX1-23" fmla="*/ 7259003 w 7259003"/>
              <a:gd name="connsiteY1-24" fmla="*/ 0 h 6882384"/>
              <a:gd name="connsiteX2-25" fmla="*/ 4076891 w 7259003"/>
              <a:gd name="connsiteY2-26" fmla="*/ 6882384 h 6882384"/>
              <a:gd name="connsiteX3-27" fmla="*/ 0 w 7259003"/>
              <a:gd name="connsiteY3-28" fmla="*/ 6863334 h 6882384"/>
              <a:gd name="connsiteX4-29" fmla="*/ 3772091 w 7259003"/>
              <a:gd name="connsiteY4-30" fmla="*/ 0 h 6882384"/>
              <a:gd name="connsiteX0-31" fmla="*/ 3772091 w 7259003"/>
              <a:gd name="connsiteY0-32" fmla="*/ 0 h 6863334"/>
              <a:gd name="connsiteX1-33" fmla="*/ 7259003 w 7259003"/>
              <a:gd name="connsiteY1-34" fmla="*/ 0 h 6863334"/>
              <a:gd name="connsiteX2-35" fmla="*/ 4053078 w 7259003"/>
              <a:gd name="connsiteY2-36" fmla="*/ 6858571 h 6863334"/>
              <a:gd name="connsiteX3-37" fmla="*/ 0 w 7259003"/>
              <a:gd name="connsiteY3-38" fmla="*/ 6863334 h 6863334"/>
              <a:gd name="connsiteX4-39" fmla="*/ 3772091 w 7259003"/>
              <a:gd name="connsiteY4-40" fmla="*/ 0 h 68633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259003" h="6863334">
                <a:moveTo>
                  <a:pt x="3772091" y="0"/>
                </a:moveTo>
                <a:lnTo>
                  <a:pt x="7259003" y="0"/>
                </a:lnTo>
                <a:lnTo>
                  <a:pt x="4053078" y="6858571"/>
                </a:lnTo>
                <a:lnTo>
                  <a:pt x="0" y="6863334"/>
                </a:lnTo>
                <a:lnTo>
                  <a:pt x="3772091" y="0"/>
                </a:lnTo>
                <a:close/>
              </a:path>
            </a:pathLst>
          </a:custGeom>
          <a:solidFill>
            <a:srgbClr val="01B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639572">
            <a:off x="5600701" y="4406901"/>
            <a:ext cx="546100" cy="1270000"/>
          </a:xfrm>
          <a:prstGeom prst="rect">
            <a:avLst/>
          </a:prstGeom>
          <a:solidFill>
            <a:srgbClr val="A9B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5385" y="3407256"/>
            <a:ext cx="268296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成果展示与应用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82643" y="2342882"/>
            <a:ext cx="2024888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231">
        <p:random/>
      </p:transition>
    </mc:Choice>
    <mc:Fallback>
      <p:transition spd="med" advTm="231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8673"/>
            <a:ext cx="328474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" y="168673"/>
            <a:ext cx="62141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48393" y="157943"/>
            <a:ext cx="15046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XD\Desktop\web4.jpgweb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8335" y="842963"/>
            <a:ext cx="10627995" cy="570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168673"/>
            <a:ext cx="328474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" y="168673"/>
            <a:ext cx="62141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48393" y="157943"/>
            <a:ext cx="15046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C:\Users\XD\Desktop\tongjifenxi.pngtongjifenxi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8658" y="842963"/>
            <a:ext cx="10627278" cy="5765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8673"/>
            <a:ext cx="328474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" y="168673"/>
            <a:ext cx="62141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8335" y="158115"/>
            <a:ext cx="2130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7"/>
          <p:cNvGrpSpPr/>
          <p:nvPr/>
        </p:nvGrpSpPr>
        <p:grpSpPr>
          <a:xfrm flipH="1">
            <a:off x="3211565" y="3085541"/>
            <a:ext cx="2416136" cy="1320890"/>
            <a:chOff x="891910" y="4882881"/>
            <a:chExt cx="2416136" cy="1320890"/>
          </a:xfrm>
        </p:grpSpPr>
        <p:sp>
          <p:nvSpPr>
            <p:cNvPr id="11" name="Oval 283"/>
            <p:cNvSpPr/>
            <p:nvPr/>
          </p:nvSpPr>
          <p:spPr>
            <a:xfrm>
              <a:off x="1756477" y="4882881"/>
              <a:ext cx="687003" cy="687003"/>
            </a:xfrm>
            <a:prstGeom prst="ellipse">
              <a:avLst/>
            </a:prstGeom>
            <a:solidFill>
              <a:srgbClr val="008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84"/>
            <p:cNvGrpSpPr/>
            <p:nvPr/>
          </p:nvGrpSpPr>
          <p:grpSpPr>
            <a:xfrm flipH="1">
              <a:off x="891910" y="5569630"/>
              <a:ext cx="2416136" cy="634141"/>
              <a:chOff x="2765392" y="2625754"/>
              <a:chExt cx="2911978" cy="634141"/>
            </a:xfrm>
          </p:grpSpPr>
          <p:sp>
            <p:nvSpPr>
              <p:cNvPr id="14" name="TextBox 285"/>
              <p:cNvSpPr txBox="1"/>
              <p:nvPr/>
            </p:nvSpPr>
            <p:spPr>
              <a:xfrm>
                <a:off x="3172540" y="2625754"/>
                <a:ext cx="220870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候选人信息填写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Rectangle 286"/>
              <p:cNvSpPr/>
              <p:nvPr/>
            </p:nvSpPr>
            <p:spPr>
              <a:xfrm>
                <a:off x="2765392" y="2953190"/>
                <a:ext cx="2911978" cy="30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Freeform 295"/>
            <p:cNvSpPr>
              <a:spLocks noEditPoints="1"/>
            </p:cNvSpPr>
            <p:nvPr/>
          </p:nvSpPr>
          <p:spPr bwMode="auto">
            <a:xfrm>
              <a:off x="1926652" y="5080234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" name="图片 1" descr="C:\Users\XD\Desktop\shouji5.jpgshouji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92795" y="833120"/>
            <a:ext cx="2834640" cy="5669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 descr="shouji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" y="833120"/>
            <a:ext cx="2834723" cy="56700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5" name="Group 7"/>
          <p:cNvGrpSpPr/>
          <p:nvPr/>
        </p:nvGrpSpPr>
        <p:grpSpPr>
          <a:xfrm>
            <a:off x="5976355" y="3080461"/>
            <a:ext cx="2416136" cy="1320890"/>
            <a:chOff x="891910" y="4882881"/>
            <a:chExt cx="2416136" cy="1320890"/>
          </a:xfrm>
        </p:grpSpPr>
        <p:sp>
          <p:nvSpPr>
            <p:cNvPr id="306" name="Oval 283"/>
            <p:cNvSpPr/>
            <p:nvPr/>
          </p:nvSpPr>
          <p:spPr>
            <a:xfrm>
              <a:off x="1756477" y="4882881"/>
              <a:ext cx="687003" cy="687003"/>
            </a:xfrm>
            <a:prstGeom prst="ellipse">
              <a:avLst/>
            </a:prstGeom>
            <a:solidFill>
              <a:srgbClr val="008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7" name="Group 284"/>
            <p:cNvGrpSpPr/>
            <p:nvPr/>
          </p:nvGrpSpPr>
          <p:grpSpPr>
            <a:xfrm flipH="1">
              <a:off x="891910" y="5569630"/>
              <a:ext cx="2416136" cy="634141"/>
              <a:chOff x="2765392" y="2625754"/>
              <a:chExt cx="2911978" cy="634141"/>
            </a:xfrm>
          </p:grpSpPr>
          <p:sp>
            <p:nvSpPr>
              <p:cNvPr id="308" name="TextBox 285"/>
              <p:cNvSpPr txBox="1"/>
              <p:nvPr/>
            </p:nvSpPr>
            <p:spPr>
              <a:xfrm>
                <a:off x="3172540" y="2625754"/>
                <a:ext cx="220870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候选人答题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" name="Rectangle 286"/>
              <p:cNvSpPr/>
              <p:nvPr/>
            </p:nvSpPr>
            <p:spPr>
              <a:xfrm>
                <a:off x="2765392" y="2953190"/>
                <a:ext cx="2911978" cy="30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0" name="Freeform 295"/>
            <p:cNvSpPr>
              <a:spLocks noEditPoints="1"/>
            </p:cNvSpPr>
            <p:nvPr/>
          </p:nvSpPr>
          <p:spPr bwMode="auto">
            <a:xfrm>
              <a:off x="1926652" y="5080234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8673"/>
            <a:ext cx="328474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" y="168673"/>
            <a:ext cx="62141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8335" y="158115"/>
            <a:ext cx="2130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7"/>
          <p:cNvGrpSpPr/>
          <p:nvPr/>
        </p:nvGrpSpPr>
        <p:grpSpPr>
          <a:xfrm flipH="1">
            <a:off x="3211565" y="3085541"/>
            <a:ext cx="2416136" cy="1320890"/>
            <a:chOff x="891910" y="4882881"/>
            <a:chExt cx="2416136" cy="1320890"/>
          </a:xfrm>
        </p:grpSpPr>
        <p:sp>
          <p:nvSpPr>
            <p:cNvPr id="11" name="Oval 283"/>
            <p:cNvSpPr/>
            <p:nvPr/>
          </p:nvSpPr>
          <p:spPr>
            <a:xfrm>
              <a:off x="1756477" y="4882881"/>
              <a:ext cx="687003" cy="687003"/>
            </a:xfrm>
            <a:prstGeom prst="ellipse">
              <a:avLst/>
            </a:prstGeom>
            <a:solidFill>
              <a:srgbClr val="008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84"/>
            <p:cNvGrpSpPr/>
            <p:nvPr/>
          </p:nvGrpSpPr>
          <p:grpSpPr>
            <a:xfrm flipH="1">
              <a:off x="891910" y="5569630"/>
              <a:ext cx="2416136" cy="634141"/>
              <a:chOff x="2765392" y="2625754"/>
              <a:chExt cx="2911978" cy="634141"/>
            </a:xfrm>
          </p:grpSpPr>
          <p:sp>
            <p:nvSpPr>
              <p:cNvPr id="14" name="TextBox 285"/>
              <p:cNvSpPr txBox="1"/>
              <p:nvPr/>
            </p:nvSpPr>
            <p:spPr>
              <a:xfrm>
                <a:off x="3172540" y="2625754"/>
                <a:ext cx="220870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面试官功能菜单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Rectangle 286"/>
              <p:cNvSpPr/>
              <p:nvPr/>
            </p:nvSpPr>
            <p:spPr>
              <a:xfrm>
                <a:off x="2765392" y="2953190"/>
                <a:ext cx="2911978" cy="30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Freeform 295"/>
            <p:cNvSpPr>
              <a:spLocks noEditPoints="1"/>
            </p:cNvSpPr>
            <p:nvPr/>
          </p:nvSpPr>
          <p:spPr bwMode="auto">
            <a:xfrm>
              <a:off x="1926652" y="5080234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" name="图片 1" descr="C:\Users\罗慧林\Desktop\QQ图片20180507201922.jpgQQ图片201805072019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92795" y="833755"/>
            <a:ext cx="2834640" cy="5669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 descr="C:\Users\罗慧林\Desktop\QQ图片20180507201850.jpgQQ图片2018050720185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010" y="833501"/>
            <a:ext cx="2834723" cy="566928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5" name="Group 7"/>
          <p:cNvGrpSpPr/>
          <p:nvPr/>
        </p:nvGrpSpPr>
        <p:grpSpPr>
          <a:xfrm>
            <a:off x="5976355" y="3080461"/>
            <a:ext cx="2416136" cy="1320890"/>
            <a:chOff x="891910" y="4882881"/>
            <a:chExt cx="2416136" cy="1320890"/>
          </a:xfrm>
        </p:grpSpPr>
        <p:sp>
          <p:nvSpPr>
            <p:cNvPr id="306" name="Oval 283"/>
            <p:cNvSpPr/>
            <p:nvPr/>
          </p:nvSpPr>
          <p:spPr>
            <a:xfrm>
              <a:off x="1756477" y="4882881"/>
              <a:ext cx="687003" cy="687003"/>
            </a:xfrm>
            <a:prstGeom prst="ellipse">
              <a:avLst/>
            </a:prstGeom>
            <a:solidFill>
              <a:srgbClr val="008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7" name="Group 284"/>
            <p:cNvGrpSpPr/>
            <p:nvPr/>
          </p:nvGrpSpPr>
          <p:grpSpPr>
            <a:xfrm flipH="1">
              <a:off x="891910" y="5569630"/>
              <a:ext cx="2416136" cy="634141"/>
              <a:chOff x="2765392" y="2625754"/>
              <a:chExt cx="2911978" cy="634141"/>
            </a:xfrm>
          </p:grpSpPr>
          <p:sp>
            <p:nvSpPr>
              <p:cNvPr id="308" name="TextBox 285"/>
              <p:cNvSpPr txBox="1"/>
              <p:nvPr/>
            </p:nvSpPr>
            <p:spPr>
              <a:xfrm>
                <a:off x="3172540" y="2625754"/>
                <a:ext cx="220870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HR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功能菜单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" name="Rectangle 286"/>
              <p:cNvSpPr/>
              <p:nvPr/>
            </p:nvSpPr>
            <p:spPr>
              <a:xfrm>
                <a:off x="2765392" y="2953190"/>
                <a:ext cx="2911978" cy="30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0" name="Freeform 295"/>
            <p:cNvSpPr>
              <a:spLocks noEditPoints="1"/>
            </p:cNvSpPr>
            <p:nvPr/>
          </p:nvSpPr>
          <p:spPr bwMode="auto">
            <a:xfrm>
              <a:off x="1926652" y="5080234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8673"/>
            <a:ext cx="328474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" y="168673"/>
            <a:ext cx="62141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8393" y="157943"/>
            <a:ext cx="15046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演示视频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Shape 520"/>
          <p:cNvSpPr/>
          <p:nvPr/>
        </p:nvSpPr>
        <p:spPr>
          <a:xfrm>
            <a:off x="2028826" y="2813711"/>
            <a:ext cx="2933700" cy="2933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7" h="21010" extrusionOk="0">
                <a:moveTo>
                  <a:pt x="8505" y="13647"/>
                </a:moveTo>
                <a:cubicBezTo>
                  <a:pt x="5529" y="13647"/>
                  <a:pt x="3116" y="11263"/>
                  <a:pt x="3116" y="8322"/>
                </a:cubicBezTo>
                <a:cubicBezTo>
                  <a:pt x="3116" y="5382"/>
                  <a:pt x="5529" y="2999"/>
                  <a:pt x="8505" y="2999"/>
                </a:cubicBezTo>
                <a:cubicBezTo>
                  <a:pt x="11481" y="2999"/>
                  <a:pt x="13894" y="5382"/>
                  <a:pt x="13894" y="8322"/>
                </a:cubicBezTo>
                <a:cubicBezTo>
                  <a:pt x="13894" y="11263"/>
                  <a:pt x="11481" y="13647"/>
                  <a:pt x="8505" y="13647"/>
                </a:cubicBezTo>
                <a:close/>
                <a:moveTo>
                  <a:pt x="21039" y="18205"/>
                </a:moveTo>
                <a:cubicBezTo>
                  <a:pt x="20257" y="17063"/>
                  <a:pt x="16910" y="14118"/>
                  <a:pt x="15508" y="12905"/>
                </a:cubicBezTo>
                <a:cubicBezTo>
                  <a:pt x="16378" y="11592"/>
                  <a:pt x="16888" y="10026"/>
                  <a:pt x="16888" y="8341"/>
                </a:cubicBezTo>
                <a:cubicBezTo>
                  <a:pt x="16888" y="3734"/>
                  <a:pt x="13108" y="0"/>
                  <a:pt x="8445" y="0"/>
                </a:cubicBezTo>
                <a:cubicBezTo>
                  <a:pt x="3781" y="0"/>
                  <a:pt x="0" y="3734"/>
                  <a:pt x="0" y="8341"/>
                </a:cubicBezTo>
                <a:cubicBezTo>
                  <a:pt x="0" y="12948"/>
                  <a:pt x="3781" y="16682"/>
                  <a:pt x="8445" y="16682"/>
                </a:cubicBezTo>
                <a:cubicBezTo>
                  <a:pt x="10043" y="16682"/>
                  <a:pt x="11532" y="16235"/>
                  <a:pt x="12806" y="15473"/>
                </a:cubicBezTo>
                <a:lnTo>
                  <a:pt x="18413" y="20577"/>
                </a:lnTo>
                <a:cubicBezTo>
                  <a:pt x="18413" y="20577"/>
                  <a:pt x="19615" y="21600"/>
                  <a:pt x="20819" y="20500"/>
                </a:cubicBezTo>
                <a:cubicBezTo>
                  <a:pt x="21600" y="19785"/>
                  <a:pt x="21427" y="18770"/>
                  <a:pt x="21039" y="1820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lIns="0" tIns="0" rIns="0" bIns="0" anchor="ctr"/>
          <a:lstStyle/>
          <a:p>
            <a:pPr defTabSz="913765">
              <a:defRPr/>
            </a:pPr>
            <a:endParaRPr sz="900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4" name="Shape 521"/>
          <p:cNvSpPr/>
          <p:nvPr/>
        </p:nvSpPr>
        <p:spPr bwMode="auto">
          <a:xfrm>
            <a:off x="2711451" y="1556411"/>
            <a:ext cx="977900" cy="10795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378"/>
                  <a:pt x="0" y="9779"/>
                </a:cubicBezTo>
                <a:cubicBezTo>
                  <a:pt x="0" y="14433"/>
                  <a:pt x="3601" y="18307"/>
                  <a:pt x="8410" y="19296"/>
                </a:cubicBezTo>
                <a:lnTo>
                  <a:pt x="10969" y="21600"/>
                </a:lnTo>
                <a:lnTo>
                  <a:pt x="13480" y="19216"/>
                </a:lnTo>
                <a:cubicBezTo>
                  <a:pt x="18139" y="18132"/>
                  <a:pt x="21600" y="14337"/>
                  <a:pt x="21600" y="9779"/>
                </a:cubicBezTo>
                <a:cubicBezTo>
                  <a:pt x="21600" y="4378"/>
                  <a:pt x="16765" y="0"/>
                  <a:pt x="10800" y="0"/>
                </a:cubicBezTo>
                <a:close/>
              </a:path>
            </a:pathLst>
          </a:custGeom>
          <a:solidFill>
            <a:srgbClr val="01B5EF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35" name="Shape 524"/>
          <p:cNvSpPr/>
          <p:nvPr/>
        </p:nvSpPr>
        <p:spPr bwMode="auto">
          <a:xfrm>
            <a:off x="4086226" y="2124737"/>
            <a:ext cx="977900" cy="976313"/>
          </a:xfrm>
          <a:custGeom>
            <a:avLst/>
            <a:gdLst>
              <a:gd name="T0" fmla="*/ 2147483646 w 19752"/>
              <a:gd name="T1" fmla="*/ 2147483646 h 19775"/>
              <a:gd name="T2" fmla="*/ 2147483646 w 19752"/>
              <a:gd name="T3" fmla="*/ 2147483646 h 19775"/>
              <a:gd name="T4" fmla="*/ 2147483646 w 19752"/>
              <a:gd name="T5" fmla="*/ 2147483646 h 19775"/>
              <a:gd name="T6" fmla="*/ 2147483646 w 19752"/>
              <a:gd name="T7" fmla="*/ 2147483646 h 19775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752" h="19775" extrusionOk="0">
                <a:moveTo>
                  <a:pt x="16858" y="2900"/>
                </a:moveTo>
                <a:cubicBezTo>
                  <a:pt x="12998" y="-966"/>
                  <a:pt x="6741" y="-966"/>
                  <a:pt x="2881" y="2900"/>
                </a:cubicBezTo>
                <a:cubicBezTo>
                  <a:pt x="-445" y="6231"/>
                  <a:pt x="-883" y="11338"/>
                  <a:pt x="1523" y="15162"/>
                </a:cubicBezTo>
                <a:lnTo>
                  <a:pt x="1532" y="18469"/>
                </a:lnTo>
                <a:lnTo>
                  <a:pt x="4860" y="18390"/>
                </a:lnTo>
                <a:cubicBezTo>
                  <a:pt x="8650" y="20634"/>
                  <a:pt x="13601" y="20161"/>
                  <a:pt x="16858" y="16899"/>
                </a:cubicBezTo>
                <a:cubicBezTo>
                  <a:pt x="20717" y="13033"/>
                  <a:pt x="20717" y="6765"/>
                  <a:pt x="16858" y="2900"/>
                </a:cubicBezTo>
                <a:close/>
              </a:path>
            </a:pathLst>
          </a:custGeom>
          <a:solidFill>
            <a:srgbClr val="005BAA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37" name="Shape 530"/>
          <p:cNvSpPr/>
          <p:nvPr/>
        </p:nvSpPr>
        <p:spPr bwMode="auto">
          <a:xfrm>
            <a:off x="1339851" y="2124736"/>
            <a:ext cx="976312" cy="977900"/>
          </a:xfrm>
          <a:custGeom>
            <a:avLst/>
            <a:gdLst>
              <a:gd name="T0" fmla="*/ 2147483646 w 19775"/>
              <a:gd name="T1" fmla="*/ 2147483646 h 19752"/>
              <a:gd name="T2" fmla="*/ 2147483646 w 19775"/>
              <a:gd name="T3" fmla="*/ 2147483646 h 19752"/>
              <a:gd name="T4" fmla="*/ 2147483646 w 19775"/>
              <a:gd name="T5" fmla="*/ 2147483646 h 19752"/>
              <a:gd name="T6" fmla="*/ 2147483646 w 19775"/>
              <a:gd name="T7" fmla="*/ 2147483646 h 197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775" h="19752" extrusionOk="0">
                <a:moveTo>
                  <a:pt x="2900" y="2894"/>
                </a:moveTo>
                <a:cubicBezTo>
                  <a:pt x="-966" y="6754"/>
                  <a:pt x="-966" y="13011"/>
                  <a:pt x="2900" y="16871"/>
                </a:cubicBezTo>
                <a:cubicBezTo>
                  <a:pt x="6231" y="20197"/>
                  <a:pt x="11338" y="20635"/>
                  <a:pt x="15162" y="18229"/>
                </a:cubicBezTo>
                <a:lnTo>
                  <a:pt x="18469" y="18220"/>
                </a:lnTo>
                <a:lnTo>
                  <a:pt x="18390" y="14892"/>
                </a:lnTo>
                <a:cubicBezTo>
                  <a:pt x="20634" y="11102"/>
                  <a:pt x="20161" y="6151"/>
                  <a:pt x="16899" y="2894"/>
                </a:cubicBezTo>
                <a:cubicBezTo>
                  <a:pt x="13033" y="-965"/>
                  <a:pt x="6765" y="-965"/>
                  <a:pt x="2900" y="2894"/>
                </a:cubicBezTo>
                <a:close/>
              </a:path>
            </a:pathLst>
          </a:custGeom>
          <a:solidFill>
            <a:srgbClr val="005BAA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2" name="Freeform 37"/>
          <p:cNvSpPr/>
          <p:nvPr/>
        </p:nvSpPr>
        <p:spPr bwMode="auto">
          <a:xfrm>
            <a:off x="1636713" y="2415249"/>
            <a:ext cx="414338" cy="360362"/>
          </a:xfrm>
          <a:custGeom>
            <a:avLst/>
            <a:gdLst>
              <a:gd name="T0" fmla="*/ 2147483646 w 68"/>
              <a:gd name="T1" fmla="*/ 2147483646 h 59"/>
              <a:gd name="T2" fmla="*/ 2147483646 w 68"/>
              <a:gd name="T3" fmla="*/ 2147483646 h 59"/>
              <a:gd name="T4" fmla="*/ 2147483646 w 68"/>
              <a:gd name="T5" fmla="*/ 2147483646 h 59"/>
              <a:gd name="T6" fmla="*/ 2147483646 w 68"/>
              <a:gd name="T7" fmla="*/ 2147483646 h 59"/>
              <a:gd name="T8" fmla="*/ 2147483646 w 68"/>
              <a:gd name="T9" fmla="*/ 2147483646 h 59"/>
              <a:gd name="T10" fmla="*/ 2147483646 w 68"/>
              <a:gd name="T11" fmla="*/ 2147483646 h 59"/>
              <a:gd name="T12" fmla="*/ 2147483646 w 68"/>
              <a:gd name="T13" fmla="*/ 2147483646 h 59"/>
              <a:gd name="T14" fmla="*/ 2147483646 w 68"/>
              <a:gd name="T15" fmla="*/ 2147483646 h 59"/>
              <a:gd name="T16" fmla="*/ 0 w 68"/>
              <a:gd name="T17" fmla="*/ 2147483646 h 59"/>
              <a:gd name="T18" fmla="*/ 2147483646 w 68"/>
              <a:gd name="T19" fmla="*/ 0 h 59"/>
              <a:gd name="T20" fmla="*/ 2147483646 w 68"/>
              <a:gd name="T21" fmla="*/ 2147483646 h 59"/>
              <a:gd name="T22" fmla="*/ 2147483646 w 68"/>
              <a:gd name="T23" fmla="*/ 2147483646 h 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8" h="59">
                <a:moveTo>
                  <a:pt x="34" y="49"/>
                </a:moveTo>
                <a:cubicBezTo>
                  <a:pt x="33" y="49"/>
                  <a:pt x="31" y="49"/>
                  <a:pt x="29" y="49"/>
                </a:cubicBezTo>
                <a:cubicBezTo>
                  <a:pt x="24" y="53"/>
                  <a:pt x="18" y="56"/>
                  <a:pt x="11" y="58"/>
                </a:cubicBezTo>
                <a:cubicBezTo>
                  <a:pt x="10" y="58"/>
                  <a:pt x="9" y="59"/>
                  <a:pt x="7" y="59"/>
                </a:cubicBezTo>
                <a:cubicBezTo>
                  <a:pt x="6" y="59"/>
                  <a:pt x="6" y="58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6"/>
                  <a:pt x="6" y="56"/>
                  <a:pt x="6" y="55"/>
                </a:cubicBezTo>
                <a:cubicBezTo>
                  <a:pt x="9" y="52"/>
                  <a:pt x="11" y="50"/>
                  <a:pt x="13" y="44"/>
                </a:cubicBezTo>
                <a:cubicBezTo>
                  <a:pt x="5" y="39"/>
                  <a:pt x="0" y="32"/>
                  <a:pt x="0" y="25"/>
                </a:cubicBezTo>
                <a:cubicBezTo>
                  <a:pt x="0" y="11"/>
                  <a:pt x="16" y="0"/>
                  <a:pt x="34" y="0"/>
                </a:cubicBezTo>
                <a:cubicBezTo>
                  <a:pt x="53" y="0"/>
                  <a:pt x="68" y="11"/>
                  <a:pt x="68" y="25"/>
                </a:cubicBezTo>
                <a:cubicBezTo>
                  <a:pt x="68" y="38"/>
                  <a:pt x="53" y="49"/>
                  <a:pt x="34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99" tIns="60950" rIns="121899" bIns="60950"/>
          <a:lstStyle/>
          <a:p>
            <a:endParaRPr lang="zh-CN" altLang="en-US"/>
          </a:p>
        </p:txBody>
      </p:sp>
      <p:sp>
        <p:nvSpPr>
          <p:cNvPr id="43" name="Freeform 22"/>
          <p:cNvSpPr>
            <a:spLocks noEditPoints="1"/>
          </p:cNvSpPr>
          <p:nvPr/>
        </p:nvSpPr>
        <p:spPr bwMode="auto">
          <a:xfrm>
            <a:off x="2984501" y="1835812"/>
            <a:ext cx="455612" cy="396875"/>
          </a:xfrm>
          <a:custGeom>
            <a:avLst/>
            <a:gdLst>
              <a:gd name="T0" fmla="*/ 2147483646 w 68"/>
              <a:gd name="T1" fmla="*/ 2147483646 h 59"/>
              <a:gd name="T2" fmla="*/ 2147483646 w 68"/>
              <a:gd name="T3" fmla="*/ 2147483646 h 59"/>
              <a:gd name="T4" fmla="*/ 2147483646 w 68"/>
              <a:gd name="T5" fmla="*/ 2147483646 h 59"/>
              <a:gd name="T6" fmla="*/ 2147483646 w 68"/>
              <a:gd name="T7" fmla="*/ 2147483646 h 59"/>
              <a:gd name="T8" fmla="*/ 2147483646 w 68"/>
              <a:gd name="T9" fmla="*/ 2147483646 h 59"/>
              <a:gd name="T10" fmla="*/ 2147483646 w 68"/>
              <a:gd name="T11" fmla="*/ 2147483646 h 59"/>
              <a:gd name="T12" fmla="*/ 2147483646 w 68"/>
              <a:gd name="T13" fmla="*/ 2147483646 h 59"/>
              <a:gd name="T14" fmla="*/ 2147483646 w 68"/>
              <a:gd name="T15" fmla="*/ 2147483646 h 59"/>
              <a:gd name="T16" fmla="*/ 2147483646 w 68"/>
              <a:gd name="T17" fmla="*/ 2147483646 h 59"/>
              <a:gd name="T18" fmla="*/ 2147483646 w 68"/>
              <a:gd name="T19" fmla="*/ 2147483646 h 59"/>
              <a:gd name="T20" fmla="*/ 0 w 68"/>
              <a:gd name="T21" fmla="*/ 2147483646 h 59"/>
              <a:gd name="T22" fmla="*/ 0 w 68"/>
              <a:gd name="T23" fmla="*/ 2147483646 h 59"/>
              <a:gd name="T24" fmla="*/ 2147483646 w 68"/>
              <a:gd name="T25" fmla="*/ 2147483646 h 59"/>
              <a:gd name="T26" fmla="*/ 2147483646 w 68"/>
              <a:gd name="T27" fmla="*/ 2147483646 h 59"/>
              <a:gd name="T28" fmla="*/ 2147483646 w 68"/>
              <a:gd name="T29" fmla="*/ 0 h 59"/>
              <a:gd name="T30" fmla="*/ 2147483646 w 68"/>
              <a:gd name="T31" fmla="*/ 2147483646 h 59"/>
              <a:gd name="T32" fmla="*/ 2147483646 w 68"/>
              <a:gd name="T33" fmla="*/ 2147483646 h 59"/>
              <a:gd name="T34" fmla="*/ 2147483646 w 68"/>
              <a:gd name="T35" fmla="*/ 2147483646 h 59"/>
              <a:gd name="T36" fmla="*/ 2147483646 w 68"/>
              <a:gd name="T37" fmla="*/ 2147483646 h 59"/>
              <a:gd name="T38" fmla="*/ 2147483646 w 68"/>
              <a:gd name="T39" fmla="*/ 2147483646 h 59"/>
              <a:gd name="T40" fmla="*/ 2147483646 w 68"/>
              <a:gd name="T41" fmla="*/ 2147483646 h 59"/>
              <a:gd name="T42" fmla="*/ 2147483646 w 68"/>
              <a:gd name="T43" fmla="*/ 2147483646 h 59"/>
              <a:gd name="T44" fmla="*/ 2147483646 w 68"/>
              <a:gd name="T45" fmla="*/ 2147483646 h 5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99" tIns="60950" rIns="121899" bIns="60950"/>
          <a:lstStyle/>
          <a:p>
            <a:endParaRPr lang="zh-CN" altLang="en-US"/>
          </a:p>
        </p:txBody>
      </p:sp>
      <p:sp>
        <p:nvSpPr>
          <p:cNvPr id="44" name="Freeform 33"/>
          <p:cNvSpPr>
            <a:spLocks noEditPoints="1"/>
          </p:cNvSpPr>
          <p:nvPr/>
        </p:nvSpPr>
        <p:spPr bwMode="auto">
          <a:xfrm>
            <a:off x="4356102" y="2389850"/>
            <a:ext cx="446087" cy="420687"/>
          </a:xfrm>
          <a:custGeom>
            <a:avLst/>
            <a:gdLst>
              <a:gd name="T0" fmla="*/ 2147483646 w 73"/>
              <a:gd name="T1" fmla="*/ 2147483646 h 63"/>
              <a:gd name="T2" fmla="*/ 2147483646 w 73"/>
              <a:gd name="T3" fmla="*/ 2147483646 h 63"/>
              <a:gd name="T4" fmla="*/ 2147483646 w 73"/>
              <a:gd name="T5" fmla="*/ 2147483646 h 63"/>
              <a:gd name="T6" fmla="*/ 2147483646 w 73"/>
              <a:gd name="T7" fmla="*/ 2147483646 h 63"/>
              <a:gd name="T8" fmla="*/ 2147483646 w 73"/>
              <a:gd name="T9" fmla="*/ 2147483646 h 63"/>
              <a:gd name="T10" fmla="*/ 2147483646 w 73"/>
              <a:gd name="T11" fmla="*/ 2147483646 h 63"/>
              <a:gd name="T12" fmla="*/ 2147483646 w 73"/>
              <a:gd name="T13" fmla="*/ 2147483646 h 63"/>
              <a:gd name="T14" fmla="*/ 2147483646 w 73"/>
              <a:gd name="T15" fmla="*/ 2147483646 h 63"/>
              <a:gd name="T16" fmla="*/ 2147483646 w 73"/>
              <a:gd name="T17" fmla="*/ 2147483646 h 63"/>
              <a:gd name="T18" fmla="*/ 0 w 73"/>
              <a:gd name="T19" fmla="*/ 2147483646 h 63"/>
              <a:gd name="T20" fmla="*/ 0 w 73"/>
              <a:gd name="T21" fmla="*/ 2147483646 h 63"/>
              <a:gd name="T22" fmla="*/ 2147483646 w 73"/>
              <a:gd name="T23" fmla="*/ 0 h 63"/>
              <a:gd name="T24" fmla="*/ 2147483646 w 73"/>
              <a:gd name="T25" fmla="*/ 0 h 63"/>
              <a:gd name="T26" fmla="*/ 2147483646 w 73"/>
              <a:gd name="T27" fmla="*/ 2147483646 h 63"/>
              <a:gd name="T28" fmla="*/ 2147483646 w 73"/>
              <a:gd name="T29" fmla="*/ 2147483646 h 63"/>
              <a:gd name="T30" fmla="*/ 2147483646 w 73"/>
              <a:gd name="T31" fmla="*/ 2147483646 h 63"/>
              <a:gd name="T32" fmla="*/ 2147483646 w 73"/>
              <a:gd name="T33" fmla="*/ 2147483646 h 63"/>
              <a:gd name="T34" fmla="*/ 2147483646 w 73"/>
              <a:gd name="T35" fmla="*/ 2147483646 h 63"/>
              <a:gd name="T36" fmla="*/ 2147483646 w 73"/>
              <a:gd name="T37" fmla="*/ 2147483646 h 63"/>
              <a:gd name="T38" fmla="*/ 2147483646 w 73"/>
              <a:gd name="T39" fmla="*/ 2147483646 h 63"/>
              <a:gd name="T40" fmla="*/ 2147483646 w 73"/>
              <a:gd name="T41" fmla="*/ 2147483646 h 63"/>
              <a:gd name="T42" fmla="*/ 2147483646 w 73"/>
              <a:gd name="T43" fmla="*/ 2147483646 h 63"/>
              <a:gd name="T44" fmla="*/ 2147483646 w 73"/>
              <a:gd name="T45" fmla="*/ 2147483646 h 63"/>
              <a:gd name="T46" fmla="*/ 2147483646 w 73"/>
              <a:gd name="T47" fmla="*/ 2147483646 h 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99" tIns="60950" rIns="121899" bIns="60950"/>
          <a:lstStyle/>
          <a:p>
            <a:endParaRPr lang="zh-CN" altLang="en-US"/>
          </a:p>
        </p:txBody>
      </p:sp>
      <p:sp>
        <p:nvSpPr>
          <p:cNvPr id="54" name="Content Placeholder 2"/>
          <p:cNvSpPr txBox="1"/>
          <p:nvPr/>
        </p:nvSpPr>
        <p:spPr>
          <a:xfrm>
            <a:off x="8491688" y="4650694"/>
            <a:ext cx="3459599" cy="636028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0015" y="3581400"/>
            <a:ext cx="43599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演示视频</a:t>
            </a:r>
            <a:endParaRPr lang="zh-CN" altLang="en-US" sz="4400" b="1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1" action="ppaction://hlinkfi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59305" y="2684145"/>
            <a:ext cx="8073390" cy="1744345"/>
          </a:xfrm>
        </p:spPr>
        <p:txBody>
          <a:bodyPr>
            <a:prstTxWarp prst="textDeflateTop">
              <a:avLst/>
            </a:prstTxWarp>
          </a:bodyPr>
          <a:p>
            <a:pPr algn="ctr"/>
            <a:r>
              <a:rPr lang="zh-CN" altLang="en-US" sz="240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谢谢观赏</a:t>
            </a:r>
            <a:endParaRPr lang="zh-CN" altLang="en-US" sz="2400">
              <a:solidFill>
                <a:schemeClr val="tx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778140" y="2820365"/>
            <a:ext cx="4145570" cy="463545"/>
            <a:chOff x="4304612" y="2820365"/>
            <a:chExt cx="4145570" cy="463545"/>
          </a:xfrm>
        </p:grpSpPr>
        <p:sp>
          <p:nvSpPr>
            <p:cNvPr id="9" name="文本框 8"/>
            <p:cNvSpPr txBox="1"/>
            <p:nvPr/>
          </p:nvSpPr>
          <p:spPr>
            <a:xfrm>
              <a:off x="4769942" y="2822245"/>
              <a:ext cx="3680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   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选题背景及意义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304612" y="2820365"/>
              <a:ext cx="268162" cy="357957"/>
              <a:chOff x="1152558" y="4194035"/>
              <a:chExt cx="420528" cy="561343"/>
            </a:xfrm>
            <a:solidFill>
              <a:srgbClr val="005BAA"/>
            </a:solidFill>
          </p:grpSpPr>
          <p:sp>
            <p:nvSpPr>
              <p:cNvPr id="15" name="AutoShape 108"/>
              <p:cNvSpPr/>
              <p:nvPr/>
            </p:nvSpPr>
            <p:spPr bwMode="auto">
              <a:xfrm>
                <a:off x="1256971" y="4299406"/>
                <a:ext cx="210743" cy="2107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6" name="AutoShape 109"/>
              <p:cNvSpPr/>
              <p:nvPr/>
            </p:nvSpPr>
            <p:spPr bwMode="auto">
              <a:xfrm>
                <a:off x="1152558" y="4194035"/>
                <a:ext cx="420528" cy="5613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778140" y="3397089"/>
            <a:ext cx="4145570" cy="471356"/>
            <a:chOff x="4304612" y="3332716"/>
            <a:chExt cx="4145570" cy="471356"/>
          </a:xfrm>
        </p:grpSpPr>
        <p:sp>
          <p:nvSpPr>
            <p:cNvPr id="10" name="文本框 9"/>
            <p:cNvSpPr txBox="1"/>
            <p:nvPr/>
          </p:nvSpPr>
          <p:spPr>
            <a:xfrm>
              <a:off x="4769942" y="3342407"/>
              <a:ext cx="3680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 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研究方法与思路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304612" y="3332716"/>
              <a:ext cx="268162" cy="357957"/>
              <a:chOff x="1152558" y="4194035"/>
              <a:chExt cx="420528" cy="561343"/>
            </a:xfrm>
            <a:solidFill>
              <a:srgbClr val="005BAA"/>
            </a:solidFill>
          </p:grpSpPr>
          <p:sp>
            <p:nvSpPr>
              <p:cNvPr id="18" name="AutoShape 108"/>
              <p:cNvSpPr/>
              <p:nvPr/>
            </p:nvSpPr>
            <p:spPr bwMode="auto">
              <a:xfrm>
                <a:off x="1256971" y="4299406"/>
                <a:ext cx="210743" cy="2107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9" name="AutoShape 109"/>
              <p:cNvSpPr/>
              <p:nvPr/>
            </p:nvSpPr>
            <p:spPr bwMode="auto">
              <a:xfrm>
                <a:off x="1152558" y="4194035"/>
                <a:ext cx="420528" cy="5613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779411" y="3981624"/>
            <a:ext cx="4144299" cy="460375"/>
            <a:chOff x="4305883" y="3867230"/>
            <a:chExt cx="4144299" cy="460375"/>
          </a:xfrm>
        </p:grpSpPr>
        <p:sp>
          <p:nvSpPr>
            <p:cNvPr id="11" name="文本框 10"/>
            <p:cNvSpPr txBox="1"/>
            <p:nvPr/>
          </p:nvSpPr>
          <p:spPr>
            <a:xfrm>
              <a:off x="4769941" y="3867230"/>
              <a:ext cx="368024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 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关键技术与创新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305883" y="3901279"/>
              <a:ext cx="268162" cy="357957"/>
              <a:chOff x="1152558" y="4194035"/>
              <a:chExt cx="420528" cy="561343"/>
            </a:xfrm>
            <a:solidFill>
              <a:srgbClr val="005BAA"/>
            </a:solidFill>
          </p:grpSpPr>
          <p:sp>
            <p:nvSpPr>
              <p:cNvPr id="21" name="AutoShape 108"/>
              <p:cNvSpPr/>
              <p:nvPr/>
            </p:nvSpPr>
            <p:spPr bwMode="auto">
              <a:xfrm>
                <a:off x="1256971" y="4299406"/>
                <a:ext cx="210743" cy="2107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2" name="AutoShape 109"/>
              <p:cNvSpPr/>
              <p:nvPr/>
            </p:nvSpPr>
            <p:spPr bwMode="auto">
              <a:xfrm>
                <a:off x="1152558" y="4194035"/>
                <a:ext cx="420528" cy="5613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778140" y="4556468"/>
            <a:ext cx="4207116" cy="461274"/>
            <a:chOff x="4304612" y="4473490"/>
            <a:chExt cx="4207116" cy="461274"/>
          </a:xfrm>
        </p:grpSpPr>
        <p:sp>
          <p:nvSpPr>
            <p:cNvPr id="12" name="文本框 11"/>
            <p:cNvSpPr txBox="1"/>
            <p:nvPr/>
          </p:nvSpPr>
          <p:spPr>
            <a:xfrm>
              <a:off x="4769942" y="4474389"/>
              <a:ext cx="374178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 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成果展示与应用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304612" y="4473490"/>
              <a:ext cx="268162" cy="357957"/>
              <a:chOff x="1152558" y="4194035"/>
              <a:chExt cx="420528" cy="561343"/>
            </a:xfrm>
            <a:solidFill>
              <a:srgbClr val="005BAA"/>
            </a:solidFill>
          </p:grpSpPr>
          <p:sp>
            <p:nvSpPr>
              <p:cNvPr id="24" name="AutoShape 108"/>
              <p:cNvSpPr/>
              <p:nvPr/>
            </p:nvSpPr>
            <p:spPr bwMode="auto">
              <a:xfrm>
                <a:off x="1256971" y="4299406"/>
                <a:ext cx="210743" cy="2107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5" name="AutoShape 109"/>
              <p:cNvSpPr/>
              <p:nvPr/>
            </p:nvSpPr>
            <p:spPr bwMode="auto">
              <a:xfrm>
                <a:off x="1152558" y="4194035"/>
                <a:ext cx="420528" cy="5613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778140" y="5132212"/>
            <a:ext cx="4145570" cy="462059"/>
            <a:chOff x="4304612" y="5132212"/>
            <a:chExt cx="4145570" cy="462059"/>
          </a:xfrm>
        </p:grpSpPr>
        <p:sp>
          <p:nvSpPr>
            <p:cNvPr id="13" name="文本框 12"/>
            <p:cNvSpPr txBox="1"/>
            <p:nvPr/>
          </p:nvSpPr>
          <p:spPr>
            <a:xfrm>
              <a:off x="4769942" y="5133896"/>
              <a:ext cx="368024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05      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演示视频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04612" y="5132212"/>
              <a:ext cx="268162" cy="357957"/>
              <a:chOff x="1152558" y="4194035"/>
              <a:chExt cx="420528" cy="561343"/>
            </a:xfrm>
            <a:solidFill>
              <a:srgbClr val="005BAA"/>
            </a:solidFill>
          </p:grpSpPr>
          <p:sp>
            <p:nvSpPr>
              <p:cNvPr id="27" name="AutoShape 108"/>
              <p:cNvSpPr/>
              <p:nvPr/>
            </p:nvSpPr>
            <p:spPr bwMode="auto">
              <a:xfrm>
                <a:off x="1256971" y="4299406"/>
                <a:ext cx="210743" cy="2107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9"/>
              <p:cNvSpPr/>
              <p:nvPr/>
            </p:nvSpPr>
            <p:spPr bwMode="auto">
              <a:xfrm>
                <a:off x="1152558" y="4194035"/>
                <a:ext cx="420528" cy="5613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29" name="流程图: 手动输入 3"/>
          <p:cNvSpPr/>
          <p:nvPr/>
        </p:nvSpPr>
        <p:spPr>
          <a:xfrm rot="5400000" flipV="1">
            <a:off x="7153681" y="1819683"/>
            <a:ext cx="6858001" cy="321863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2645 h 10645"/>
              <a:gd name="connsiteX1-3" fmla="*/ 10000 w 10000"/>
              <a:gd name="connsiteY1-4" fmla="*/ 0 h 10645"/>
              <a:gd name="connsiteX2-5" fmla="*/ 10000 w 10000"/>
              <a:gd name="connsiteY2-6" fmla="*/ 10645 h 10645"/>
              <a:gd name="connsiteX3-7" fmla="*/ 0 w 10000"/>
              <a:gd name="connsiteY3-8" fmla="*/ 10645 h 10645"/>
              <a:gd name="connsiteX4-9" fmla="*/ 0 w 10000"/>
              <a:gd name="connsiteY4-10" fmla="*/ 2645 h 106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645">
                <a:moveTo>
                  <a:pt x="0" y="2645"/>
                </a:moveTo>
                <a:lnTo>
                  <a:pt x="10000" y="0"/>
                </a:lnTo>
                <a:lnTo>
                  <a:pt x="10000" y="10645"/>
                </a:lnTo>
                <a:lnTo>
                  <a:pt x="0" y="10645"/>
                </a:lnTo>
                <a:lnTo>
                  <a:pt x="0" y="2645"/>
                </a:lnTo>
                <a:close/>
              </a:path>
            </a:pathLst>
          </a:custGeom>
          <a:solidFill>
            <a:srgbClr val="00A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8900212" y="0"/>
            <a:ext cx="799746" cy="6858002"/>
          </a:xfrm>
          <a:prstGeom prst="line">
            <a:avLst/>
          </a:prstGeom>
          <a:ln w="9525">
            <a:solidFill>
              <a:srgbClr val="005B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标题 1"/>
          <p:cNvSpPr txBox="1"/>
          <p:nvPr/>
        </p:nvSpPr>
        <p:spPr>
          <a:xfrm>
            <a:off x="999531" y="339405"/>
            <a:ext cx="2934286" cy="21125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6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999531" y="1347744"/>
            <a:ext cx="2667000" cy="10736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CONTENTS</a:t>
            </a:r>
            <a:endParaRPr lang="zh-CN" altLang="en-US" sz="3600" b="1" dirty="0">
              <a:solidFill>
                <a:prstClr val="black">
                  <a:lumMod val="85000"/>
                  <a:lumOff val="15000"/>
                </a:prst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/>
        </p:nvSpPr>
        <p:spPr>
          <a:xfrm>
            <a:off x="4932996" y="0"/>
            <a:ext cx="7259003" cy="6863334"/>
          </a:xfrm>
          <a:custGeom>
            <a:avLst/>
            <a:gdLst>
              <a:gd name="connsiteX0" fmla="*/ 0 w 3486912"/>
              <a:gd name="connsiteY0" fmla="*/ 0 h 6858000"/>
              <a:gd name="connsiteX1" fmla="*/ 3486912 w 3486912"/>
              <a:gd name="connsiteY1" fmla="*/ 0 h 6858000"/>
              <a:gd name="connsiteX2" fmla="*/ 3486912 w 3486912"/>
              <a:gd name="connsiteY2" fmla="*/ 6858000 h 6858000"/>
              <a:gd name="connsiteX3" fmla="*/ 0 w 3486912"/>
              <a:gd name="connsiteY3" fmla="*/ 6858000 h 6858000"/>
              <a:gd name="connsiteX4" fmla="*/ 0 w 3486912"/>
              <a:gd name="connsiteY4" fmla="*/ 0 h 6858000"/>
              <a:gd name="connsiteX0-1" fmla="*/ 3767328 w 7254240"/>
              <a:gd name="connsiteY0-2" fmla="*/ 0 h 6882384"/>
              <a:gd name="connsiteX1-3" fmla="*/ 7254240 w 7254240"/>
              <a:gd name="connsiteY1-4" fmla="*/ 0 h 6882384"/>
              <a:gd name="connsiteX2-5" fmla="*/ 7254240 w 7254240"/>
              <a:gd name="connsiteY2-6" fmla="*/ 6858000 h 6882384"/>
              <a:gd name="connsiteX3-7" fmla="*/ 0 w 7254240"/>
              <a:gd name="connsiteY3-8" fmla="*/ 6882384 h 6882384"/>
              <a:gd name="connsiteX4-9" fmla="*/ 3767328 w 7254240"/>
              <a:gd name="connsiteY4-10" fmla="*/ 0 h 6882384"/>
              <a:gd name="connsiteX0-11" fmla="*/ 3767328 w 7254240"/>
              <a:gd name="connsiteY0-12" fmla="*/ 0 h 6882384"/>
              <a:gd name="connsiteX1-13" fmla="*/ 7254240 w 7254240"/>
              <a:gd name="connsiteY1-14" fmla="*/ 0 h 6882384"/>
              <a:gd name="connsiteX2-15" fmla="*/ 4072128 w 7254240"/>
              <a:gd name="connsiteY2-16" fmla="*/ 6882384 h 6882384"/>
              <a:gd name="connsiteX3-17" fmla="*/ 0 w 7254240"/>
              <a:gd name="connsiteY3-18" fmla="*/ 6882384 h 6882384"/>
              <a:gd name="connsiteX4-19" fmla="*/ 3767328 w 7254240"/>
              <a:gd name="connsiteY4-20" fmla="*/ 0 h 6882384"/>
              <a:gd name="connsiteX0-21" fmla="*/ 3772091 w 7259003"/>
              <a:gd name="connsiteY0-22" fmla="*/ 0 h 6882384"/>
              <a:gd name="connsiteX1-23" fmla="*/ 7259003 w 7259003"/>
              <a:gd name="connsiteY1-24" fmla="*/ 0 h 6882384"/>
              <a:gd name="connsiteX2-25" fmla="*/ 4076891 w 7259003"/>
              <a:gd name="connsiteY2-26" fmla="*/ 6882384 h 6882384"/>
              <a:gd name="connsiteX3-27" fmla="*/ 0 w 7259003"/>
              <a:gd name="connsiteY3-28" fmla="*/ 6863334 h 6882384"/>
              <a:gd name="connsiteX4-29" fmla="*/ 3772091 w 7259003"/>
              <a:gd name="connsiteY4-30" fmla="*/ 0 h 6882384"/>
              <a:gd name="connsiteX0-31" fmla="*/ 3772091 w 7259003"/>
              <a:gd name="connsiteY0-32" fmla="*/ 0 h 6863334"/>
              <a:gd name="connsiteX1-33" fmla="*/ 7259003 w 7259003"/>
              <a:gd name="connsiteY1-34" fmla="*/ 0 h 6863334"/>
              <a:gd name="connsiteX2-35" fmla="*/ 4053078 w 7259003"/>
              <a:gd name="connsiteY2-36" fmla="*/ 6858571 h 6863334"/>
              <a:gd name="connsiteX3-37" fmla="*/ 0 w 7259003"/>
              <a:gd name="connsiteY3-38" fmla="*/ 6863334 h 6863334"/>
              <a:gd name="connsiteX4-39" fmla="*/ 3772091 w 7259003"/>
              <a:gd name="connsiteY4-40" fmla="*/ 0 h 68633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259003" h="6863334">
                <a:moveTo>
                  <a:pt x="3772091" y="0"/>
                </a:moveTo>
                <a:lnTo>
                  <a:pt x="7259003" y="0"/>
                </a:lnTo>
                <a:lnTo>
                  <a:pt x="4053078" y="6858571"/>
                </a:lnTo>
                <a:lnTo>
                  <a:pt x="0" y="6863334"/>
                </a:lnTo>
                <a:lnTo>
                  <a:pt x="3772091" y="0"/>
                </a:lnTo>
                <a:close/>
              </a:path>
            </a:pathLst>
          </a:cu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1639572">
            <a:off x="5600701" y="4406901"/>
            <a:ext cx="546100" cy="1270000"/>
          </a:xfrm>
          <a:prstGeom prst="rect">
            <a:avLst/>
          </a:prstGeom>
          <a:solidFill>
            <a:srgbClr val="A9B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5385" y="3407256"/>
            <a:ext cx="268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906995" y="3930476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82643" y="2342882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4"/>
          <p:cNvSpPr/>
          <p:nvPr/>
        </p:nvSpPr>
        <p:spPr>
          <a:xfrm>
            <a:off x="4932997" y="0"/>
            <a:ext cx="7259003" cy="6863334"/>
          </a:xfrm>
          <a:custGeom>
            <a:avLst/>
            <a:gdLst>
              <a:gd name="connsiteX0" fmla="*/ 0 w 3486912"/>
              <a:gd name="connsiteY0" fmla="*/ 0 h 6858000"/>
              <a:gd name="connsiteX1" fmla="*/ 3486912 w 3486912"/>
              <a:gd name="connsiteY1" fmla="*/ 0 h 6858000"/>
              <a:gd name="connsiteX2" fmla="*/ 3486912 w 3486912"/>
              <a:gd name="connsiteY2" fmla="*/ 6858000 h 6858000"/>
              <a:gd name="connsiteX3" fmla="*/ 0 w 3486912"/>
              <a:gd name="connsiteY3" fmla="*/ 6858000 h 6858000"/>
              <a:gd name="connsiteX4" fmla="*/ 0 w 3486912"/>
              <a:gd name="connsiteY4" fmla="*/ 0 h 6858000"/>
              <a:gd name="connsiteX0-1" fmla="*/ 3767328 w 7254240"/>
              <a:gd name="connsiteY0-2" fmla="*/ 0 h 6882384"/>
              <a:gd name="connsiteX1-3" fmla="*/ 7254240 w 7254240"/>
              <a:gd name="connsiteY1-4" fmla="*/ 0 h 6882384"/>
              <a:gd name="connsiteX2-5" fmla="*/ 7254240 w 7254240"/>
              <a:gd name="connsiteY2-6" fmla="*/ 6858000 h 6882384"/>
              <a:gd name="connsiteX3-7" fmla="*/ 0 w 7254240"/>
              <a:gd name="connsiteY3-8" fmla="*/ 6882384 h 6882384"/>
              <a:gd name="connsiteX4-9" fmla="*/ 3767328 w 7254240"/>
              <a:gd name="connsiteY4-10" fmla="*/ 0 h 6882384"/>
              <a:gd name="connsiteX0-11" fmla="*/ 3767328 w 7254240"/>
              <a:gd name="connsiteY0-12" fmla="*/ 0 h 6882384"/>
              <a:gd name="connsiteX1-13" fmla="*/ 7254240 w 7254240"/>
              <a:gd name="connsiteY1-14" fmla="*/ 0 h 6882384"/>
              <a:gd name="connsiteX2-15" fmla="*/ 4072128 w 7254240"/>
              <a:gd name="connsiteY2-16" fmla="*/ 6882384 h 6882384"/>
              <a:gd name="connsiteX3-17" fmla="*/ 0 w 7254240"/>
              <a:gd name="connsiteY3-18" fmla="*/ 6882384 h 6882384"/>
              <a:gd name="connsiteX4-19" fmla="*/ 3767328 w 7254240"/>
              <a:gd name="connsiteY4-20" fmla="*/ 0 h 6882384"/>
              <a:gd name="connsiteX0-21" fmla="*/ 3772091 w 7259003"/>
              <a:gd name="connsiteY0-22" fmla="*/ 0 h 6882384"/>
              <a:gd name="connsiteX1-23" fmla="*/ 7259003 w 7259003"/>
              <a:gd name="connsiteY1-24" fmla="*/ 0 h 6882384"/>
              <a:gd name="connsiteX2-25" fmla="*/ 4076891 w 7259003"/>
              <a:gd name="connsiteY2-26" fmla="*/ 6882384 h 6882384"/>
              <a:gd name="connsiteX3-27" fmla="*/ 0 w 7259003"/>
              <a:gd name="connsiteY3-28" fmla="*/ 6863334 h 6882384"/>
              <a:gd name="connsiteX4-29" fmla="*/ 3772091 w 7259003"/>
              <a:gd name="connsiteY4-30" fmla="*/ 0 h 6882384"/>
              <a:gd name="connsiteX0-31" fmla="*/ 3772091 w 7259003"/>
              <a:gd name="connsiteY0-32" fmla="*/ 0 h 6863334"/>
              <a:gd name="connsiteX1-33" fmla="*/ 7259003 w 7259003"/>
              <a:gd name="connsiteY1-34" fmla="*/ 0 h 6863334"/>
              <a:gd name="connsiteX2-35" fmla="*/ 4053078 w 7259003"/>
              <a:gd name="connsiteY2-36" fmla="*/ 6858571 h 6863334"/>
              <a:gd name="connsiteX3-37" fmla="*/ 0 w 7259003"/>
              <a:gd name="connsiteY3-38" fmla="*/ 6863334 h 6863334"/>
              <a:gd name="connsiteX4-39" fmla="*/ 3772091 w 7259003"/>
              <a:gd name="connsiteY4-40" fmla="*/ 0 h 68633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259003" h="6863334">
                <a:moveTo>
                  <a:pt x="3772091" y="0"/>
                </a:moveTo>
                <a:lnTo>
                  <a:pt x="7259003" y="0"/>
                </a:lnTo>
                <a:lnTo>
                  <a:pt x="4053078" y="6858571"/>
                </a:lnTo>
                <a:lnTo>
                  <a:pt x="0" y="6863334"/>
                </a:lnTo>
                <a:lnTo>
                  <a:pt x="3772091" y="0"/>
                </a:lnTo>
                <a:close/>
              </a:path>
            </a:pathLst>
          </a:custGeom>
          <a:solidFill>
            <a:srgbClr val="01B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231">
        <p:random/>
      </p:transition>
    </mc:Choice>
    <mc:Fallback>
      <p:transition spd="med" advTm="23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  <p:bldP spid="14" grpId="0"/>
      <p:bldP spid="15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8673"/>
            <a:ext cx="328474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" y="168673"/>
            <a:ext cx="62141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Straight Connector 39"/>
          <p:cNvCxnSpPr/>
          <p:nvPr/>
        </p:nvCxnSpPr>
        <p:spPr>
          <a:xfrm>
            <a:off x="5354051" y="3360350"/>
            <a:ext cx="6048931" cy="28512"/>
          </a:xfrm>
          <a:prstGeom prst="line">
            <a:avLst/>
          </a:prstGeom>
          <a:ln w="22225">
            <a:solidFill>
              <a:srgbClr val="2A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9877" y="1845424"/>
            <a:ext cx="4898923" cy="4958933"/>
            <a:chOff x="0" y="2318101"/>
            <a:chExt cx="4481240" cy="4536134"/>
          </a:xfrm>
        </p:grpSpPr>
        <p:sp>
          <p:nvSpPr>
            <p:cNvPr id="8" name="타원 59"/>
            <p:cNvSpPr/>
            <p:nvPr/>
          </p:nvSpPr>
          <p:spPr>
            <a:xfrm>
              <a:off x="1674010" y="5981832"/>
              <a:ext cx="2807230" cy="872403"/>
            </a:xfrm>
            <a:custGeom>
              <a:avLst/>
              <a:gdLst/>
              <a:ahLst/>
              <a:cxnLst/>
              <a:rect l="l" t="t" r="r" b="b"/>
              <a:pathLst>
                <a:path w="1299100" h="403722">
                  <a:moveTo>
                    <a:pt x="649549" y="16875"/>
                  </a:moveTo>
                  <a:cubicBezTo>
                    <a:pt x="359807" y="16875"/>
                    <a:pt x="124924" y="84420"/>
                    <a:pt x="124924" y="167742"/>
                  </a:cubicBezTo>
                  <a:cubicBezTo>
                    <a:pt x="124924" y="251064"/>
                    <a:pt x="359807" y="318609"/>
                    <a:pt x="649549" y="318609"/>
                  </a:cubicBezTo>
                  <a:cubicBezTo>
                    <a:pt x="939291" y="318609"/>
                    <a:pt x="1174174" y="251064"/>
                    <a:pt x="1174174" y="167742"/>
                  </a:cubicBezTo>
                  <a:cubicBezTo>
                    <a:pt x="1174174" y="84420"/>
                    <a:pt x="939291" y="16875"/>
                    <a:pt x="649549" y="16875"/>
                  </a:cubicBezTo>
                  <a:close/>
                  <a:moveTo>
                    <a:pt x="649550" y="0"/>
                  </a:moveTo>
                  <a:cubicBezTo>
                    <a:pt x="1008287" y="0"/>
                    <a:pt x="1299100" y="90376"/>
                    <a:pt x="1299100" y="201861"/>
                  </a:cubicBezTo>
                  <a:cubicBezTo>
                    <a:pt x="1299100" y="313346"/>
                    <a:pt x="1008287" y="403722"/>
                    <a:pt x="649550" y="403722"/>
                  </a:cubicBezTo>
                  <a:cubicBezTo>
                    <a:pt x="290813" y="403722"/>
                    <a:pt x="0" y="313346"/>
                    <a:pt x="0" y="201861"/>
                  </a:cubicBezTo>
                  <a:cubicBezTo>
                    <a:pt x="0" y="90376"/>
                    <a:pt x="290813" y="0"/>
                    <a:pt x="649550" y="0"/>
                  </a:cubicBezTo>
                  <a:close/>
                </a:path>
              </a:pathLst>
            </a:custGeom>
            <a:solidFill>
              <a:srgbClr val="46556A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5" dirty="0"/>
            </a:p>
          </p:txBody>
        </p:sp>
        <p:grpSp>
          <p:nvGrpSpPr>
            <p:cNvPr id="9" name="그룹 33"/>
            <p:cNvGrpSpPr/>
            <p:nvPr/>
          </p:nvGrpSpPr>
          <p:grpSpPr>
            <a:xfrm>
              <a:off x="2217917" y="2318101"/>
              <a:ext cx="1440062" cy="4068380"/>
              <a:chOff x="1339056" y="3284984"/>
              <a:chExt cx="681391" cy="1925022"/>
            </a:xfrm>
          </p:grpSpPr>
          <p:sp>
            <p:nvSpPr>
              <p:cNvPr id="16" name="Freeform 16"/>
              <p:cNvSpPr>
                <a:spLocks noEditPoints="1"/>
              </p:cNvSpPr>
              <p:nvPr/>
            </p:nvSpPr>
            <p:spPr bwMode="auto">
              <a:xfrm>
                <a:off x="1339056" y="3284984"/>
                <a:ext cx="681391" cy="1925022"/>
              </a:xfrm>
              <a:custGeom>
                <a:avLst/>
                <a:gdLst>
                  <a:gd name="T0" fmla="*/ 58 w 366"/>
                  <a:gd name="T1" fmla="*/ 525 h 1034"/>
                  <a:gd name="T2" fmla="*/ 92 w 366"/>
                  <a:gd name="T3" fmla="*/ 565 h 1034"/>
                  <a:gd name="T4" fmla="*/ 139 w 366"/>
                  <a:gd name="T5" fmla="*/ 636 h 1034"/>
                  <a:gd name="T6" fmla="*/ 118 w 366"/>
                  <a:gd name="T7" fmla="*/ 785 h 1034"/>
                  <a:gd name="T8" fmla="*/ 119 w 366"/>
                  <a:gd name="T9" fmla="*/ 934 h 1034"/>
                  <a:gd name="T10" fmla="*/ 120 w 366"/>
                  <a:gd name="T11" fmla="*/ 978 h 1034"/>
                  <a:gd name="T12" fmla="*/ 129 w 366"/>
                  <a:gd name="T13" fmla="*/ 999 h 1034"/>
                  <a:gd name="T14" fmla="*/ 138 w 366"/>
                  <a:gd name="T15" fmla="*/ 1017 h 1034"/>
                  <a:gd name="T16" fmla="*/ 177 w 366"/>
                  <a:gd name="T17" fmla="*/ 1034 h 1034"/>
                  <a:gd name="T18" fmla="*/ 213 w 366"/>
                  <a:gd name="T19" fmla="*/ 1023 h 1034"/>
                  <a:gd name="T20" fmla="*/ 185 w 366"/>
                  <a:gd name="T21" fmla="*/ 991 h 1034"/>
                  <a:gd name="T22" fmla="*/ 188 w 366"/>
                  <a:gd name="T23" fmla="*/ 973 h 1034"/>
                  <a:gd name="T24" fmla="*/ 189 w 366"/>
                  <a:gd name="T25" fmla="*/ 938 h 1034"/>
                  <a:gd name="T26" fmla="*/ 189 w 366"/>
                  <a:gd name="T27" fmla="*/ 826 h 1034"/>
                  <a:gd name="T28" fmla="*/ 212 w 366"/>
                  <a:gd name="T29" fmla="*/ 758 h 1034"/>
                  <a:gd name="T30" fmla="*/ 223 w 366"/>
                  <a:gd name="T31" fmla="*/ 681 h 1034"/>
                  <a:gd name="T32" fmla="*/ 223 w 366"/>
                  <a:gd name="T33" fmla="*/ 722 h 1034"/>
                  <a:gd name="T34" fmla="*/ 215 w 366"/>
                  <a:gd name="T35" fmla="*/ 878 h 1034"/>
                  <a:gd name="T36" fmla="*/ 226 w 366"/>
                  <a:gd name="T37" fmla="*/ 963 h 1034"/>
                  <a:gd name="T38" fmla="*/ 225 w 366"/>
                  <a:gd name="T39" fmla="*/ 994 h 1034"/>
                  <a:gd name="T40" fmla="*/ 281 w 366"/>
                  <a:gd name="T41" fmla="*/ 1005 h 1034"/>
                  <a:gd name="T42" fmla="*/ 324 w 366"/>
                  <a:gd name="T43" fmla="*/ 1013 h 1034"/>
                  <a:gd name="T44" fmla="*/ 346 w 366"/>
                  <a:gd name="T45" fmla="*/ 999 h 1034"/>
                  <a:gd name="T46" fmla="*/ 323 w 366"/>
                  <a:gd name="T47" fmla="*/ 976 h 1034"/>
                  <a:gd name="T48" fmla="*/ 287 w 366"/>
                  <a:gd name="T49" fmla="*/ 965 h 1034"/>
                  <a:gd name="T50" fmla="*/ 281 w 366"/>
                  <a:gd name="T51" fmla="*/ 911 h 1034"/>
                  <a:gd name="T52" fmla="*/ 312 w 366"/>
                  <a:gd name="T53" fmla="*/ 733 h 1034"/>
                  <a:gd name="T54" fmla="*/ 336 w 366"/>
                  <a:gd name="T55" fmla="*/ 587 h 1034"/>
                  <a:gd name="T56" fmla="*/ 327 w 366"/>
                  <a:gd name="T57" fmla="*/ 471 h 1034"/>
                  <a:gd name="T58" fmla="*/ 346 w 366"/>
                  <a:gd name="T59" fmla="*/ 447 h 1034"/>
                  <a:gd name="T60" fmla="*/ 353 w 366"/>
                  <a:gd name="T61" fmla="*/ 423 h 1034"/>
                  <a:gd name="T62" fmla="*/ 362 w 366"/>
                  <a:gd name="T63" fmla="*/ 342 h 1034"/>
                  <a:gd name="T64" fmla="*/ 357 w 366"/>
                  <a:gd name="T65" fmla="*/ 309 h 1034"/>
                  <a:gd name="T66" fmla="*/ 350 w 366"/>
                  <a:gd name="T67" fmla="*/ 273 h 1034"/>
                  <a:gd name="T68" fmla="*/ 328 w 366"/>
                  <a:gd name="T69" fmla="*/ 180 h 1034"/>
                  <a:gd name="T70" fmla="*/ 271 w 366"/>
                  <a:gd name="T71" fmla="*/ 154 h 1034"/>
                  <a:gd name="T72" fmla="*/ 270 w 366"/>
                  <a:gd name="T73" fmla="*/ 131 h 1034"/>
                  <a:gd name="T74" fmla="*/ 285 w 366"/>
                  <a:gd name="T75" fmla="*/ 108 h 1034"/>
                  <a:gd name="T76" fmla="*/ 283 w 366"/>
                  <a:gd name="T77" fmla="*/ 93 h 1034"/>
                  <a:gd name="T78" fmla="*/ 277 w 366"/>
                  <a:gd name="T79" fmla="*/ 81 h 1034"/>
                  <a:gd name="T80" fmla="*/ 277 w 366"/>
                  <a:gd name="T81" fmla="*/ 65 h 1034"/>
                  <a:gd name="T82" fmla="*/ 271 w 366"/>
                  <a:gd name="T83" fmla="*/ 50 h 1034"/>
                  <a:gd name="T84" fmla="*/ 263 w 366"/>
                  <a:gd name="T85" fmla="*/ 31 h 1034"/>
                  <a:gd name="T86" fmla="*/ 253 w 366"/>
                  <a:gd name="T87" fmla="*/ 8 h 1034"/>
                  <a:gd name="T88" fmla="*/ 194 w 366"/>
                  <a:gd name="T89" fmla="*/ 5 h 1034"/>
                  <a:gd name="T90" fmla="*/ 165 w 366"/>
                  <a:gd name="T91" fmla="*/ 44 h 1034"/>
                  <a:gd name="T92" fmla="*/ 178 w 366"/>
                  <a:gd name="T93" fmla="*/ 103 h 1034"/>
                  <a:gd name="T94" fmla="*/ 198 w 366"/>
                  <a:gd name="T95" fmla="*/ 131 h 1034"/>
                  <a:gd name="T96" fmla="*/ 183 w 366"/>
                  <a:gd name="T97" fmla="*/ 146 h 1034"/>
                  <a:gd name="T98" fmla="*/ 163 w 366"/>
                  <a:gd name="T99" fmla="*/ 150 h 1034"/>
                  <a:gd name="T100" fmla="*/ 126 w 366"/>
                  <a:gd name="T101" fmla="*/ 154 h 1034"/>
                  <a:gd name="T102" fmla="*/ 98 w 366"/>
                  <a:gd name="T103" fmla="*/ 175 h 1034"/>
                  <a:gd name="T104" fmla="*/ 81 w 366"/>
                  <a:gd name="T105" fmla="*/ 217 h 1034"/>
                  <a:gd name="T106" fmla="*/ 60 w 366"/>
                  <a:gd name="T107" fmla="*/ 237 h 1034"/>
                  <a:gd name="T108" fmla="*/ 1 w 366"/>
                  <a:gd name="T109" fmla="*/ 323 h 1034"/>
                  <a:gd name="T110" fmla="*/ 82 w 366"/>
                  <a:gd name="T111" fmla="*/ 329 h 1034"/>
                  <a:gd name="T112" fmla="*/ 94 w 366"/>
                  <a:gd name="T113" fmla="*/ 359 h 1034"/>
                  <a:gd name="T114" fmla="*/ 81 w 366"/>
                  <a:gd name="T115" fmla="*/ 339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66" h="1034">
                    <a:moveTo>
                      <a:pt x="10" y="346"/>
                    </a:moveTo>
                    <a:lnTo>
                      <a:pt x="10" y="346"/>
                    </a:lnTo>
                    <a:lnTo>
                      <a:pt x="44" y="413"/>
                    </a:lnTo>
                    <a:lnTo>
                      <a:pt x="69" y="463"/>
                    </a:lnTo>
                    <a:lnTo>
                      <a:pt x="69" y="463"/>
                    </a:lnTo>
                    <a:lnTo>
                      <a:pt x="63" y="496"/>
                    </a:lnTo>
                    <a:lnTo>
                      <a:pt x="58" y="525"/>
                    </a:lnTo>
                    <a:lnTo>
                      <a:pt x="54" y="552"/>
                    </a:lnTo>
                    <a:lnTo>
                      <a:pt x="54" y="552"/>
                    </a:lnTo>
                    <a:lnTo>
                      <a:pt x="57" y="554"/>
                    </a:lnTo>
                    <a:lnTo>
                      <a:pt x="62" y="557"/>
                    </a:lnTo>
                    <a:lnTo>
                      <a:pt x="69" y="560"/>
                    </a:lnTo>
                    <a:lnTo>
                      <a:pt x="79" y="562"/>
                    </a:lnTo>
                    <a:lnTo>
                      <a:pt x="92" y="565"/>
                    </a:lnTo>
                    <a:lnTo>
                      <a:pt x="110" y="566"/>
                    </a:lnTo>
                    <a:lnTo>
                      <a:pt x="132" y="566"/>
                    </a:lnTo>
                    <a:lnTo>
                      <a:pt x="132" y="566"/>
                    </a:lnTo>
                    <a:lnTo>
                      <a:pt x="133" y="574"/>
                    </a:lnTo>
                    <a:lnTo>
                      <a:pt x="136" y="595"/>
                    </a:lnTo>
                    <a:lnTo>
                      <a:pt x="139" y="622"/>
                    </a:lnTo>
                    <a:lnTo>
                      <a:pt x="139" y="636"/>
                    </a:lnTo>
                    <a:lnTo>
                      <a:pt x="139" y="649"/>
                    </a:lnTo>
                    <a:lnTo>
                      <a:pt x="139" y="649"/>
                    </a:lnTo>
                    <a:lnTo>
                      <a:pt x="137" y="664"/>
                    </a:lnTo>
                    <a:lnTo>
                      <a:pt x="134" y="684"/>
                    </a:lnTo>
                    <a:lnTo>
                      <a:pt x="126" y="733"/>
                    </a:lnTo>
                    <a:lnTo>
                      <a:pt x="122" y="760"/>
                    </a:lnTo>
                    <a:lnTo>
                      <a:pt x="118" y="785"/>
                    </a:lnTo>
                    <a:lnTo>
                      <a:pt x="116" y="808"/>
                    </a:lnTo>
                    <a:lnTo>
                      <a:pt x="115" y="828"/>
                    </a:lnTo>
                    <a:lnTo>
                      <a:pt x="115" y="828"/>
                    </a:lnTo>
                    <a:lnTo>
                      <a:pt x="118" y="893"/>
                    </a:lnTo>
                    <a:lnTo>
                      <a:pt x="119" y="918"/>
                    </a:lnTo>
                    <a:lnTo>
                      <a:pt x="119" y="934"/>
                    </a:lnTo>
                    <a:lnTo>
                      <a:pt x="119" y="934"/>
                    </a:lnTo>
                    <a:lnTo>
                      <a:pt x="118" y="955"/>
                    </a:lnTo>
                    <a:lnTo>
                      <a:pt x="118" y="967"/>
                    </a:lnTo>
                    <a:lnTo>
                      <a:pt x="118" y="967"/>
                    </a:lnTo>
                    <a:lnTo>
                      <a:pt x="119" y="968"/>
                    </a:lnTo>
                    <a:lnTo>
                      <a:pt x="119" y="968"/>
                    </a:lnTo>
                    <a:lnTo>
                      <a:pt x="120" y="978"/>
                    </a:lnTo>
                    <a:lnTo>
                      <a:pt x="120" y="978"/>
                    </a:lnTo>
                    <a:lnTo>
                      <a:pt x="120" y="980"/>
                    </a:lnTo>
                    <a:lnTo>
                      <a:pt x="121" y="982"/>
                    </a:lnTo>
                    <a:lnTo>
                      <a:pt x="123" y="984"/>
                    </a:lnTo>
                    <a:lnTo>
                      <a:pt x="127" y="985"/>
                    </a:lnTo>
                    <a:lnTo>
                      <a:pt x="127" y="985"/>
                    </a:lnTo>
                    <a:lnTo>
                      <a:pt x="128" y="991"/>
                    </a:lnTo>
                    <a:lnTo>
                      <a:pt x="129" y="999"/>
                    </a:lnTo>
                    <a:lnTo>
                      <a:pt x="129" y="999"/>
                    </a:lnTo>
                    <a:lnTo>
                      <a:pt x="129" y="1002"/>
                    </a:lnTo>
                    <a:lnTo>
                      <a:pt x="130" y="1004"/>
                    </a:lnTo>
                    <a:lnTo>
                      <a:pt x="133" y="1007"/>
                    </a:lnTo>
                    <a:lnTo>
                      <a:pt x="133" y="1007"/>
                    </a:lnTo>
                    <a:lnTo>
                      <a:pt x="135" y="1012"/>
                    </a:lnTo>
                    <a:lnTo>
                      <a:pt x="138" y="1017"/>
                    </a:lnTo>
                    <a:lnTo>
                      <a:pt x="142" y="1022"/>
                    </a:lnTo>
                    <a:lnTo>
                      <a:pt x="149" y="1027"/>
                    </a:lnTo>
                    <a:lnTo>
                      <a:pt x="153" y="1030"/>
                    </a:lnTo>
                    <a:lnTo>
                      <a:pt x="158" y="1032"/>
                    </a:lnTo>
                    <a:lnTo>
                      <a:pt x="163" y="1033"/>
                    </a:lnTo>
                    <a:lnTo>
                      <a:pt x="170" y="1034"/>
                    </a:lnTo>
                    <a:lnTo>
                      <a:pt x="177" y="1034"/>
                    </a:lnTo>
                    <a:lnTo>
                      <a:pt x="185" y="1034"/>
                    </a:lnTo>
                    <a:lnTo>
                      <a:pt x="185" y="1034"/>
                    </a:lnTo>
                    <a:lnTo>
                      <a:pt x="199" y="1032"/>
                    </a:lnTo>
                    <a:lnTo>
                      <a:pt x="208" y="1029"/>
                    </a:lnTo>
                    <a:lnTo>
                      <a:pt x="211" y="1027"/>
                    </a:lnTo>
                    <a:lnTo>
                      <a:pt x="213" y="1025"/>
                    </a:lnTo>
                    <a:lnTo>
                      <a:pt x="213" y="1023"/>
                    </a:lnTo>
                    <a:lnTo>
                      <a:pt x="214" y="1021"/>
                    </a:lnTo>
                    <a:lnTo>
                      <a:pt x="212" y="1017"/>
                    </a:lnTo>
                    <a:lnTo>
                      <a:pt x="209" y="1013"/>
                    </a:lnTo>
                    <a:lnTo>
                      <a:pt x="203" y="1007"/>
                    </a:lnTo>
                    <a:lnTo>
                      <a:pt x="203" y="1007"/>
                    </a:lnTo>
                    <a:lnTo>
                      <a:pt x="190" y="996"/>
                    </a:lnTo>
                    <a:lnTo>
                      <a:pt x="185" y="991"/>
                    </a:lnTo>
                    <a:lnTo>
                      <a:pt x="183" y="989"/>
                    </a:lnTo>
                    <a:lnTo>
                      <a:pt x="183" y="987"/>
                    </a:lnTo>
                    <a:lnTo>
                      <a:pt x="183" y="987"/>
                    </a:lnTo>
                    <a:lnTo>
                      <a:pt x="186" y="981"/>
                    </a:lnTo>
                    <a:lnTo>
                      <a:pt x="188" y="976"/>
                    </a:lnTo>
                    <a:lnTo>
                      <a:pt x="189" y="974"/>
                    </a:lnTo>
                    <a:lnTo>
                      <a:pt x="188" y="973"/>
                    </a:lnTo>
                    <a:lnTo>
                      <a:pt x="188" y="973"/>
                    </a:lnTo>
                    <a:lnTo>
                      <a:pt x="188" y="970"/>
                    </a:lnTo>
                    <a:lnTo>
                      <a:pt x="189" y="966"/>
                    </a:lnTo>
                    <a:lnTo>
                      <a:pt x="191" y="960"/>
                    </a:lnTo>
                    <a:lnTo>
                      <a:pt x="192" y="951"/>
                    </a:lnTo>
                    <a:lnTo>
                      <a:pt x="192" y="951"/>
                    </a:lnTo>
                    <a:lnTo>
                      <a:pt x="189" y="938"/>
                    </a:lnTo>
                    <a:lnTo>
                      <a:pt x="186" y="929"/>
                    </a:lnTo>
                    <a:lnTo>
                      <a:pt x="186" y="929"/>
                    </a:lnTo>
                    <a:lnTo>
                      <a:pt x="188" y="909"/>
                    </a:lnTo>
                    <a:lnTo>
                      <a:pt x="188" y="909"/>
                    </a:lnTo>
                    <a:lnTo>
                      <a:pt x="188" y="853"/>
                    </a:lnTo>
                    <a:lnTo>
                      <a:pt x="188" y="831"/>
                    </a:lnTo>
                    <a:lnTo>
                      <a:pt x="189" y="826"/>
                    </a:lnTo>
                    <a:lnTo>
                      <a:pt x="190" y="823"/>
                    </a:lnTo>
                    <a:lnTo>
                      <a:pt x="192" y="819"/>
                    </a:lnTo>
                    <a:lnTo>
                      <a:pt x="195" y="812"/>
                    </a:lnTo>
                    <a:lnTo>
                      <a:pt x="195" y="812"/>
                    </a:lnTo>
                    <a:lnTo>
                      <a:pt x="203" y="791"/>
                    </a:lnTo>
                    <a:lnTo>
                      <a:pt x="210" y="769"/>
                    </a:lnTo>
                    <a:lnTo>
                      <a:pt x="212" y="758"/>
                    </a:lnTo>
                    <a:lnTo>
                      <a:pt x="214" y="747"/>
                    </a:lnTo>
                    <a:lnTo>
                      <a:pt x="215" y="737"/>
                    </a:lnTo>
                    <a:lnTo>
                      <a:pt x="215" y="728"/>
                    </a:lnTo>
                    <a:lnTo>
                      <a:pt x="215" y="728"/>
                    </a:lnTo>
                    <a:lnTo>
                      <a:pt x="216" y="718"/>
                    </a:lnTo>
                    <a:lnTo>
                      <a:pt x="217" y="707"/>
                    </a:lnTo>
                    <a:lnTo>
                      <a:pt x="223" y="681"/>
                    </a:lnTo>
                    <a:lnTo>
                      <a:pt x="229" y="660"/>
                    </a:lnTo>
                    <a:lnTo>
                      <a:pt x="232" y="652"/>
                    </a:lnTo>
                    <a:lnTo>
                      <a:pt x="232" y="652"/>
                    </a:lnTo>
                    <a:lnTo>
                      <a:pt x="231" y="657"/>
                    </a:lnTo>
                    <a:lnTo>
                      <a:pt x="228" y="673"/>
                    </a:lnTo>
                    <a:lnTo>
                      <a:pt x="224" y="702"/>
                    </a:lnTo>
                    <a:lnTo>
                      <a:pt x="223" y="722"/>
                    </a:lnTo>
                    <a:lnTo>
                      <a:pt x="222" y="745"/>
                    </a:lnTo>
                    <a:lnTo>
                      <a:pt x="222" y="745"/>
                    </a:lnTo>
                    <a:lnTo>
                      <a:pt x="220" y="816"/>
                    </a:lnTo>
                    <a:lnTo>
                      <a:pt x="219" y="837"/>
                    </a:lnTo>
                    <a:lnTo>
                      <a:pt x="217" y="856"/>
                    </a:lnTo>
                    <a:lnTo>
                      <a:pt x="217" y="856"/>
                    </a:lnTo>
                    <a:lnTo>
                      <a:pt x="215" y="878"/>
                    </a:lnTo>
                    <a:lnTo>
                      <a:pt x="216" y="901"/>
                    </a:lnTo>
                    <a:lnTo>
                      <a:pt x="218" y="924"/>
                    </a:lnTo>
                    <a:lnTo>
                      <a:pt x="222" y="946"/>
                    </a:lnTo>
                    <a:lnTo>
                      <a:pt x="222" y="946"/>
                    </a:lnTo>
                    <a:lnTo>
                      <a:pt x="223" y="950"/>
                    </a:lnTo>
                    <a:lnTo>
                      <a:pt x="223" y="950"/>
                    </a:lnTo>
                    <a:lnTo>
                      <a:pt x="226" y="963"/>
                    </a:lnTo>
                    <a:lnTo>
                      <a:pt x="228" y="973"/>
                    </a:lnTo>
                    <a:lnTo>
                      <a:pt x="229" y="981"/>
                    </a:lnTo>
                    <a:lnTo>
                      <a:pt x="229" y="981"/>
                    </a:lnTo>
                    <a:lnTo>
                      <a:pt x="226" y="984"/>
                    </a:lnTo>
                    <a:lnTo>
                      <a:pt x="225" y="987"/>
                    </a:lnTo>
                    <a:lnTo>
                      <a:pt x="224" y="991"/>
                    </a:lnTo>
                    <a:lnTo>
                      <a:pt x="225" y="994"/>
                    </a:lnTo>
                    <a:lnTo>
                      <a:pt x="226" y="996"/>
                    </a:lnTo>
                    <a:lnTo>
                      <a:pt x="228" y="998"/>
                    </a:lnTo>
                    <a:lnTo>
                      <a:pt x="234" y="1001"/>
                    </a:lnTo>
                    <a:lnTo>
                      <a:pt x="243" y="1002"/>
                    </a:lnTo>
                    <a:lnTo>
                      <a:pt x="243" y="1002"/>
                    </a:lnTo>
                    <a:lnTo>
                      <a:pt x="264" y="1004"/>
                    </a:lnTo>
                    <a:lnTo>
                      <a:pt x="281" y="1005"/>
                    </a:lnTo>
                    <a:lnTo>
                      <a:pt x="295" y="1006"/>
                    </a:lnTo>
                    <a:lnTo>
                      <a:pt x="301" y="1008"/>
                    </a:lnTo>
                    <a:lnTo>
                      <a:pt x="305" y="1010"/>
                    </a:lnTo>
                    <a:lnTo>
                      <a:pt x="305" y="1010"/>
                    </a:lnTo>
                    <a:lnTo>
                      <a:pt x="311" y="1012"/>
                    </a:lnTo>
                    <a:lnTo>
                      <a:pt x="317" y="1013"/>
                    </a:lnTo>
                    <a:lnTo>
                      <a:pt x="324" y="1013"/>
                    </a:lnTo>
                    <a:lnTo>
                      <a:pt x="331" y="1013"/>
                    </a:lnTo>
                    <a:lnTo>
                      <a:pt x="337" y="1011"/>
                    </a:lnTo>
                    <a:lnTo>
                      <a:pt x="342" y="1008"/>
                    </a:lnTo>
                    <a:lnTo>
                      <a:pt x="344" y="1006"/>
                    </a:lnTo>
                    <a:lnTo>
                      <a:pt x="345" y="1004"/>
                    </a:lnTo>
                    <a:lnTo>
                      <a:pt x="346" y="1002"/>
                    </a:lnTo>
                    <a:lnTo>
                      <a:pt x="346" y="999"/>
                    </a:lnTo>
                    <a:lnTo>
                      <a:pt x="346" y="999"/>
                    </a:lnTo>
                    <a:lnTo>
                      <a:pt x="345" y="996"/>
                    </a:lnTo>
                    <a:lnTo>
                      <a:pt x="344" y="993"/>
                    </a:lnTo>
                    <a:lnTo>
                      <a:pt x="340" y="988"/>
                    </a:lnTo>
                    <a:lnTo>
                      <a:pt x="335" y="983"/>
                    </a:lnTo>
                    <a:lnTo>
                      <a:pt x="329" y="979"/>
                    </a:lnTo>
                    <a:lnTo>
                      <a:pt x="323" y="976"/>
                    </a:lnTo>
                    <a:lnTo>
                      <a:pt x="316" y="974"/>
                    </a:lnTo>
                    <a:lnTo>
                      <a:pt x="311" y="972"/>
                    </a:lnTo>
                    <a:lnTo>
                      <a:pt x="307" y="971"/>
                    </a:lnTo>
                    <a:lnTo>
                      <a:pt x="307" y="971"/>
                    </a:lnTo>
                    <a:lnTo>
                      <a:pt x="300" y="970"/>
                    </a:lnTo>
                    <a:lnTo>
                      <a:pt x="294" y="968"/>
                    </a:lnTo>
                    <a:lnTo>
                      <a:pt x="287" y="965"/>
                    </a:lnTo>
                    <a:lnTo>
                      <a:pt x="293" y="962"/>
                    </a:lnTo>
                    <a:lnTo>
                      <a:pt x="293" y="962"/>
                    </a:lnTo>
                    <a:lnTo>
                      <a:pt x="291" y="958"/>
                    </a:lnTo>
                    <a:lnTo>
                      <a:pt x="287" y="945"/>
                    </a:lnTo>
                    <a:lnTo>
                      <a:pt x="285" y="935"/>
                    </a:lnTo>
                    <a:lnTo>
                      <a:pt x="282" y="924"/>
                    </a:lnTo>
                    <a:lnTo>
                      <a:pt x="281" y="911"/>
                    </a:lnTo>
                    <a:lnTo>
                      <a:pt x="280" y="897"/>
                    </a:lnTo>
                    <a:lnTo>
                      <a:pt x="280" y="897"/>
                    </a:lnTo>
                    <a:lnTo>
                      <a:pt x="283" y="873"/>
                    </a:lnTo>
                    <a:lnTo>
                      <a:pt x="287" y="848"/>
                    </a:lnTo>
                    <a:lnTo>
                      <a:pt x="298" y="799"/>
                    </a:lnTo>
                    <a:lnTo>
                      <a:pt x="308" y="754"/>
                    </a:lnTo>
                    <a:lnTo>
                      <a:pt x="312" y="733"/>
                    </a:lnTo>
                    <a:lnTo>
                      <a:pt x="315" y="716"/>
                    </a:lnTo>
                    <a:lnTo>
                      <a:pt x="315" y="716"/>
                    </a:lnTo>
                    <a:lnTo>
                      <a:pt x="318" y="697"/>
                    </a:lnTo>
                    <a:lnTo>
                      <a:pt x="323" y="674"/>
                    </a:lnTo>
                    <a:lnTo>
                      <a:pt x="328" y="648"/>
                    </a:lnTo>
                    <a:lnTo>
                      <a:pt x="333" y="619"/>
                    </a:lnTo>
                    <a:lnTo>
                      <a:pt x="336" y="587"/>
                    </a:lnTo>
                    <a:lnTo>
                      <a:pt x="337" y="570"/>
                    </a:lnTo>
                    <a:lnTo>
                      <a:pt x="337" y="551"/>
                    </a:lnTo>
                    <a:lnTo>
                      <a:pt x="336" y="532"/>
                    </a:lnTo>
                    <a:lnTo>
                      <a:pt x="334" y="512"/>
                    </a:lnTo>
                    <a:lnTo>
                      <a:pt x="331" y="492"/>
                    </a:lnTo>
                    <a:lnTo>
                      <a:pt x="327" y="471"/>
                    </a:lnTo>
                    <a:lnTo>
                      <a:pt x="327" y="471"/>
                    </a:lnTo>
                    <a:lnTo>
                      <a:pt x="331" y="469"/>
                    </a:lnTo>
                    <a:lnTo>
                      <a:pt x="335" y="467"/>
                    </a:lnTo>
                    <a:lnTo>
                      <a:pt x="339" y="464"/>
                    </a:lnTo>
                    <a:lnTo>
                      <a:pt x="343" y="459"/>
                    </a:lnTo>
                    <a:lnTo>
                      <a:pt x="346" y="454"/>
                    </a:lnTo>
                    <a:lnTo>
                      <a:pt x="346" y="450"/>
                    </a:lnTo>
                    <a:lnTo>
                      <a:pt x="346" y="447"/>
                    </a:lnTo>
                    <a:lnTo>
                      <a:pt x="345" y="443"/>
                    </a:lnTo>
                    <a:lnTo>
                      <a:pt x="344" y="438"/>
                    </a:lnTo>
                    <a:lnTo>
                      <a:pt x="344" y="438"/>
                    </a:lnTo>
                    <a:lnTo>
                      <a:pt x="345" y="437"/>
                    </a:lnTo>
                    <a:lnTo>
                      <a:pt x="349" y="433"/>
                    </a:lnTo>
                    <a:lnTo>
                      <a:pt x="351" y="429"/>
                    </a:lnTo>
                    <a:lnTo>
                      <a:pt x="353" y="423"/>
                    </a:lnTo>
                    <a:lnTo>
                      <a:pt x="355" y="416"/>
                    </a:lnTo>
                    <a:lnTo>
                      <a:pt x="356" y="408"/>
                    </a:lnTo>
                    <a:lnTo>
                      <a:pt x="356" y="408"/>
                    </a:lnTo>
                    <a:lnTo>
                      <a:pt x="359" y="369"/>
                    </a:lnTo>
                    <a:lnTo>
                      <a:pt x="360" y="353"/>
                    </a:lnTo>
                    <a:lnTo>
                      <a:pt x="362" y="342"/>
                    </a:lnTo>
                    <a:lnTo>
                      <a:pt x="362" y="342"/>
                    </a:lnTo>
                    <a:lnTo>
                      <a:pt x="364" y="334"/>
                    </a:lnTo>
                    <a:lnTo>
                      <a:pt x="366" y="327"/>
                    </a:lnTo>
                    <a:lnTo>
                      <a:pt x="366" y="321"/>
                    </a:lnTo>
                    <a:lnTo>
                      <a:pt x="365" y="318"/>
                    </a:lnTo>
                    <a:lnTo>
                      <a:pt x="363" y="315"/>
                    </a:lnTo>
                    <a:lnTo>
                      <a:pt x="363" y="315"/>
                    </a:lnTo>
                    <a:lnTo>
                      <a:pt x="357" y="309"/>
                    </a:lnTo>
                    <a:lnTo>
                      <a:pt x="356" y="307"/>
                    </a:lnTo>
                    <a:lnTo>
                      <a:pt x="356" y="303"/>
                    </a:lnTo>
                    <a:lnTo>
                      <a:pt x="356" y="303"/>
                    </a:lnTo>
                    <a:lnTo>
                      <a:pt x="355" y="298"/>
                    </a:lnTo>
                    <a:lnTo>
                      <a:pt x="353" y="293"/>
                    </a:lnTo>
                    <a:lnTo>
                      <a:pt x="351" y="285"/>
                    </a:lnTo>
                    <a:lnTo>
                      <a:pt x="350" y="273"/>
                    </a:lnTo>
                    <a:lnTo>
                      <a:pt x="350" y="273"/>
                    </a:lnTo>
                    <a:lnTo>
                      <a:pt x="348" y="251"/>
                    </a:lnTo>
                    <a:lnTo>
                      <a:pt x="343" y="223"/>
                    </a:lnTo>
                    <a:lnTo>
                      <a:pt x="339" y="209"/>
                    </a:lnTo>
                    <a:lnTo>
                      <a:pt x="335" y="196"/>
                    </a:lnTo>
                    <a:lnTo>
                      <a:pt x="331" y="184"/>
                    </a:lnTo>
                    <a:lnTo>
                      <a:pt x="328" y="180"/>
                    </a:lnTo>
                    <a:lnTo>
                      <a:pt x="326" y="176"/>
                    </a:lnTo>
                    <a:lnTo>
                      <a:pt x="326" y="176"/>
                    </a:lnTo>
                    <a:lnTo>
                      <a:pt x="319" y="171"/>
                    </a:lnTo>
                    <a:lnTo>
                      <a:pt x="310" y="166"/>
                    </a:lnTo>
                    <a:lnTo>
                      <a:pt x="300" y="162"/>
                    </a:lnTo>
                    <a:lnTo>
                      <a:pt x="290" y="159"/>
                    </a:lnTo>
                    <a:lnTo>
                      <a:pt x="271" y="154"/>
                    </a:lnTo>
                    <a:lnTo>
                      <a:pt x="263" y="152"/>
                    </a:lnTo>
                    <a:lnTo>
                      <a:pt x="263" y="152"/>
                    </a:lnTo>
                    <a:lnTo>
                      <a:pt x="265" y="142"/>
                    </a:lnTo>
                    <a:lnTo>
                      <a:pt x="268" y="135"/>
                    </a:lnTo>
                    <a:lnTo>
                      <a:pt x="269" y="132"/>
                    </a:lnTo>
                    <a:lnTo>
                      <a:pt x="270" y="131"/>
                    </a:lnTo>
                    <a:lnTo>
                      <a:pt x="270" y="131"/>
                    </a:lnTo>
                    <a:lnTo>
                      <a:pt x="281" y="125"/>
                    </a:lnTo>
                    <a:lnTo>
                      <a:pt x="286" y="121"/>
                    </a:lnTo>
                    <a:lnTo>
                      <a:pt x="287" y="119"/>
                    </a:lnTo>
                    <a:lnTo>
                      <a:pt x="288" y="117"/>
                    </a:lnTo>
                    <a:lnTo>
                      <a:pt x="288" y="117"/>
                    </a:lnTo>
                    <a:lnTo>
                      <a:pt x="287" y="112"/>
                    </a:lnTo>
                    <a:lnTo>
                      <a:pt x="285" y="108"/>
                    </a:lnTo>
                    <a:lnTo>
                      <a:pt x="284" y="105"/>
                    </a:lnTo>
                    <a:lnTo>
                      <a:pt x="284" y="102"/>
                    </a:lnTo>
                    <a:lnTo>
                      <a:pt x="284" y="102"/>
                    </a:lnTo>
                    <a:lnTo>
                      <a:pt x="286" y="96"/>
                    </a:lnTo>
                    <a:lnTo>
                      <a:pt x="285" y="94"/>
                    </a:lnTo>
                    <a:lnTo>
                      <a:pt x="284" y="93"/>
                    </a:lnTo>
                    <a:lnTo>
                      <a:pt x="283" y="93"/>
                    </a:lnTo>
                    <a:lnTo>
                      <a:pt x="283" y="93"/>
                    </a:lnTo>
                    <a:lnTo>
                      <a:pt x="283" y="90"/>
                    </a:lnTo>
                    <a:lnTo>
                      <a:pt x="283" y="88"/>
                    </a:lnTo>
                    <a:lnTo>
                      <a:pt x="282" y="86"/>
                    </a:lnTo>
                    <a:lnTo>
                      <a:pt x="282" y="86"/>
                    </a:lnTo>
                    <a:lnTo>
                      <a:pt x="280" y="84"/>
                    </a:lnTo>
                    <a:lnTo>
                      <a:pt x="277" y="81"/>
                    </a:lnTo>
                    <a:lnTo>
                      <a:pt x="275" y="75"/>
                    </a:lnTo>
                    <a:lnTo>
                      <a:pt x="275" y="75"/>
                    </a:lnTo>
                    <a:lnTo>
                      <a:pt x="277" y="73"/>
                    </a:lnTo>
                    <a:lnTo>
                      <a:pt x="280" y="71"/>
                    </a:lnTo>
                    <a:lnTo>
                      <a:pt x="280" y="69"/>
                    </a:lnTo>
                    <a:lnTo>
                      <a:pt x="280" y="67"/>
                    </a:lnTo>
                    <a:lnTo>
                      <a:pt x="277" y="65"/>
                    </a:lnTo>
                    <a:lnTo>
                      <a:pt x="273" y="62"/>
                    </a:lnTo>
                    <a:lnTo>
                      <a:pt x="271" y="59"/>
                    </a:lnTo>
                    <a:lnTo>
                      <a:pt x="271" y="59"/>
                    </a:lnTo>
                    <a:lnTo>
                      <a:pt x="271" y="56"/>
                    </a:lnTo>
                    <a:lnTo>
                      <a:pt x="272" y="53"/>
                    </a:lnTo>
                    <a:lnTo>
                      <a:pt x="271" y="50"/>
                    </a:lnTo>
                    <a:lnTo>
                      <a:pt x="271" y="50"/>
                    </a:lnTo>
                    <a:lnTo>
                      <a:pt x="273" y="49"/>
                    </a:lnTo>
                    <a:lnTo>
                      <a:pt x="273" y="47"/>
                    </a:lnTo>
                    <a:lnTo>
                      <a:pt x="271" y="44"/>
                    </a:lnTo>
                    <a:lnTo>
                      <a:pt x="271" y="44"/>
                    </a:lnTo>
                    <a:lnTo>
                      <a:pt x="267" y="40"/>
                    </a:lnTo>
                    <a:lnTo>
                      <a:pt x="263" y="31"/>
                    </a:lnTo>
                    <a:lnTo>
                      <a:pt x="263" y="31"/>
                    </a:lnTo>
                    <a:lnTo>
                      <a:pt x="260" y="25"/>
                    </a:lnTo>
                    <a:lnTo>
                      <a:pt x="258" y="21"/>
                    </a:lnTo>
                    <a:lnTo>
                      <a:pt x="256" y="19"/>
                    </a:lnTo>
                    <a:lnTo>
                      <a:pt x="256" y="19"/>
                    </a:lnTo>
                    <a:lnTo>
                      <a:pt x="256" y="16"/>
                    </a:lnTo>
                    <a:lnTo>
                      <a:pt x="255" y="12"/>
                    </a:lnTo>
                    <a:lnTo>
                      <a:pt x="253" y="8"/>
                    </a:lnTo>
                    <a:lnTo>
                      <a:pt x="249" y="5"/>
                    </a:lnTo>
                    <a:lnTo>
                      <a:pt x="242" y="2"/>
                    </a:lnTo>
                    <a:lnTo>
                      <a:pt x="233" y="0"/>
                    </a:lnTo>
                    <a:lnTo>
                      <a:pt x="220" y="1"/>
                    </a:lnTo>
                    <a:lnTo>
                      <a:pt x="220" y="1"/>
                    </a:lnTo>
                    <a:lnTo>
                      <a:pt x="206" y="2"/>
                    </a:lnTo>
                    <a:lnTo>
                      <a:pt x="194" y="5"/>
                    </a:lnTo>
                    <a:lnTo>
                      <a:pt x="185" y="9"/>
                    </a:lnTo>
                    <a:lnTo>
                      <a:pt x="181" y="12"/>
                    </a:lnTo>
                    <a:lnTo>
                      <a:pt x="177" y="15"/>
                    </a:lnTo>
                    <a:lnTo>
                      <a:pt x="174" y="18"/>
                    </a:lnTo>
                    <a:lnTo>
                      <a:pt x="172" y="22"/>
                    </a:lnTo>
                    <a:lnTo>
                      <a:pt x="168" y="31"/>
                    </a:lnTo>
                    <a:lnTo>
                      <a:pt x="165" y="44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65" y="73"/>
                    </a:lnTo>
                    <a:lnTo>
                      <a:pt x="167" y="84"/>
                    </a:lnTo>
                    <a:lnTo>
                      <a:pt x="170" y="92"/>
                    </a:lnTo>
                    <a:lnTo>
                      <a:pt x="174" y="98"/>
                    </a:lnTo>
                    <a:lnTo>
                      <a:pt x="178" y="103"/>
                    </a:lnTo>
                    <a:lnTo>
                      <a:pt x="183" y="107"/>
                    </a:lnTo>
                    <a:lnTo>
                      <a:pt x="187" y="112"/>
                    </a:lnTo>
                    <a:lnTo>
                      <a:pt x="191" y="117"/>
                    </a:lnTo>
                    <a:lnTo>
                      <a:pt x="191" y="117"/>
                    </a:lnTo>
                    <a:lnTo>
                      <a:pt x="195" y="123"/>
                    </a:lnTo>
                    <a:lnTo>
                      <a:pt x="197" y="127"/>
                    </a:lnTo>
                    <a:lnTo>
                      <a:pt x="198" y="131"/>
                    </a:lnTo>
                    <a:lnTo>
                      <a:pt x="198" y="134"/>
                    </a:lnTo>
                    <a:lnTo>
                      <a:pt x="198" y="136"/>
                    </a:lnTo>
                    <a:lnTo>
                      <a:pt x="197" y="137"/>
                    </a:lnTo>
                    <a:lnTo>
                      <a:pt x="195" y="139"/>
                    </a:lnTo>
                    <a:lnTo>
                      <a:pt x="195" y="139"/>
                    </a:lnTo>
                    <a:lnTo>
                      <a:pt x="188" y="144"/>
                    </a:lnTo>
                    <a:lnTo>
                      <a:pt x="183" y="146"/>
                    </a:lnTo>
                    <a:lnTo>
                      <a:pt x="177" y="147"/>
                    </a:lnTo>
                    <a:lnTo>
                      <a:pt x="177" y="147"/>
                    </a:lnTo>
                    <a:lnTo>
                      <a:pt x="169" y="148"/>
                    </a:lnTo>
                    <a:lnTo>
                      <a:pt x="167" y="148"/>
                    </a:lnTo>
                    <a:lnTo>
                      <a:pt x="166" y="149"/>
                    </a:lnTo>
                    <a:lnTo>
                      <a:pt x="166" y="149"/>
                    </a:lnTo>
                    <a:lnTo>
                      <a:pt x="163" y="150"/>
                    </a:lnTo>
                    <a:lnTo>
                      <a:pt x="156" y="152"/>
                    </a:lnTo>
                    <a:lnTo>
                      <a:pt x="156" y="152"/>
                    </a:lnTo>
                    <a:lnTo>
                      <a:pt x="141" y="152"/>
                    </a:lnTo>
                    <a:lnTo>
                      <a:pt x="134" y="152"/>
                    </a:lnTo>
                    <a:lnTo>
                      <a:pt x="129" y="154"/>
                    </a:lnTo>
                    <a:lnTo>
                      <a:pt x="129" y="154"/>
                    </a:lnTo>
                    <a:lnTo>
                      <a:pt x="126" y="154"/>
                    </a:lnTo>
                    <a:lnTo>
                      <a:pt x="123" y="155"/>
                    </a:lnTo>
                    <a:lnTo>
                      <a:pt x="118" y="155"/>
                    </a:lnTo>
                    <a:lnTo>
                      <a:pt x="114" y="156"/>
                    </a:lnTo>
                    <a:lnTo>
                      <a:pt x="109" y="158"/>
                    </a:lnTo>
                    <a:lnTo>
                      <a:pt x="105" y="162"/>
                    </a:lnTo>
                    <a:lnTo>
                      <a:pt x="101" y="167"/>
                    </a:lnTo>
                    <a:lnTo>
                      <a:pt x="98" y="175"/>
                    </a:lnTo>
                    <a:lnTo>
                      <a:pt x="98" y="175"/>
                    </a:lnTo>
                    <a:lnTo>
                      <a:pt x="92" y="190"/>
                    </a:lnTo>
                    <a:lnTo>
                      <a:pt x="88" y="198"/>
                    </a:lnTo>
                    <a:lnTo>
                      <a:pt x="85" y="204"/>
                    </a:lnTo>
                    <a:lnTo>
                      <a:pt x="82" y="212"/>
                    </a:lnTo>
                    <a:lnTo>
                      <a:pt x="82" y="212"/>
                    </a:lnTo>
                    <a:lnTo>
                      <a:pt x="81" y="217"/>
                    </a:lnTo>
                    <a:lnTo>
                      <a:pt x="79" y="220"/>
                    </a:lnTo>
                    <a:lnTo>
                      <a:pt x="77" y="222"/>
                    </a:lnTo>
                    <a:lnTo>
                      <a:pt x="74" y="224"/>
                    </a:lnTo>
                    <a:lnTo>
                      <a:pt x="68" y="229"/>
                    </a:lnTo>
                    <a:lnTo>
                      <a:pt x="64" y="232"/>
                    </a:lnTo>
                    <a:lnTo>
                      <a:pt x="60" y="237"/>
                    </a:lnTo>
                    <a:lnTo>
                      <a:pt x="60" y="237"/>
                    </a:lnTo>
                    <a:lnTo>
                      <a:pt x="34" y="268"/>
                    </a:lnTo>
                    <a:lnTo>
                      <a:pt x="20" y="287"/>
                    </a:lnTo>
                    <a:lnTo>
                      <a:pt x="14" y="296"/>
                    </a:lnTo>
                    <a:lnTo>
                      <a:pt x="9" y="306"/>
                    </a:lnTo>
                    <a:lnTo>
                      <a:pt x="9" y="306"/>
                    </a:lnTo>
                    <a:lnTo>
                      <a:pt x="2" y="319"/>
                    </a:lnTo>
                    <a:lnTo>
                      <a:pt x="1" y="323"/>
                    </a:lnTo>
                    <a:lnTo>
                      <a:pt x="0" y="326"/>
                    </a:lnTo>
                    <a:lnTo>
                      <a:pt x="1" y="329"/>
                    </a:lnTo>
                    <a:lnTo>
                      <a:pt x="3" y="333"/>
                    </a:lnTo>
                    <a:lnTo>
                      <a:pt x="10" y="346"/>
                    </a:lnTo>
                    <a:lnTo>
                      <a:pt x="10" y="346"/>
                    </a:lnTo>
                    <a:close/>
                    <a:moveTo>
                      <a:pt x="82" y="329"/>
                    </a:moveTo>
                    <a:lnTo>
                      <a:pt x="82" y="329"/>
                    </a:lnTo>
                    <a:lnTo>
                      <a:pt x="87" y="323"/>
                    </a:lnTo>
                    <a:lnTo>
                      <a:pt x="97" y="314"/>
                    </a:lnTo>
                    <a:lnTo>
                      <a:pt x="108" y="302"/>
                    </a:lnTo>
                    <a:lnTo>
                      <a:pt x="96" y="366"/>
                    </a:lnTo>
                    <a:lnTo>
                      <a:pt x="96" y="366"/>
                    </a:lnTo>
                    <a:lnTo>
                      <a:pt x="95" y="362"/>
                    </a:lnTo>
                    <a:lnTo>
                      <a:pt x="94" y="359"/>
                    </a:lnTo>
                    <a:lnTo>
                      <a:pt x="91" y="356"/>
                    </a:lnTo>
                    <a:lnTo>
                      <a:pt x="88" y="354"/>
                    </a:lnTo>
                    <a:lnTo>
                      <a:pt x="84" y="352"/>
                    </a:lnTo>
                    <a:lnTo>
                      <a:pt x="82" y="351"/>
                    </a:lnTo>
                    <a:lnTo>
                      <a:pt x="81" y="349"/>
                    </a:lnTo>
                    <a:lnTo>
                      <a:pt x="81" y="349"/>
                    </a:lnTo>
                    <a:lnTo>
                      <a:pt x="81" y="339"/>
                    </a:lnTo>
                    <a:lnTo>
                      <a:pt x="81" y="333"/>
                    </a:lnTo>
                    <a:lnTo>
                      <a:pt x="82" y="329"/>
                    </a:lnTo>
                    <a:lnTo>
                      <a:pt x="82" y="329"/>
                    </a:lnTo>
                    <a:close/>
                  </a:path>
                </a:pathLst>
              </a:custGeom>
              <a:solidFill>
                <a:srgbClr val="46556A"/>
              </a:solidFill>
              <a:ln>
                <a:noFill/>
              </a:ln>
            </p:spPr>
            <p:txBody>
              <a:bodyPr vert="horz" wrap="square" lIns="121682" tIns="60841" rIns="121682" bIns="60841" numCol="1" anchor="t" anchorCtr="0" compatLnSpc="1"/>
              <a:lstStyle/>
              <a:p>
                <a:endParaRPr lang="ko-KR" altLang="en-US" sz="2395"/>
              </a:p>
            </p:txBody>
          </p:sp>
          <p:sp>
            <p:nvSpPr>
              <p:cNvPr id="17" name="Freeform 17"/>
              <p:cNvSpPr>
                <a:spLocks noEditPoints="1"/>
              </p:cNvSpPr>
              <p:nvPr/>
            </p:nvSpPr>
            <p:spPr bwMode="auto">
              <a:xfrm>
                <a:off x="1543846" y="3540041"/>
                <a:ext cx="403994" cy="646017"/>
              </a:xfrm>
              <a:custGeom>
                <a:avLst/>
                <a:gdLst>
                  <a:gd name="T0" fmla="*/ 9 w 217"/>
                  <a:gd name="T1" fmla="*/ 317 h 347"/>
                  <a:gd name="T2" fmla="*/ 29 w 217"/>
                  <a:gd name="T3" fmla="*/ 294 h 347"/>
                  <a:gd name="T4" fmla="*/ 39 w 217"/>
                  <a:gd name="T5" fmla="*/ 345 h 347"/>
                  <a:gd name="T6" fmla="*/ 44 w 217"/>
                  <a:gd name="T7" fmla="*/ 346 h 347"/>
                  <a:gd name="T8" fmla="*/ 101 w 217"/>
                  <a:gd name="T9" fmla="*/ 339 h 347"/>
                  <a:gd name="T10" fmla="*/ 160 w 217"/>
                  <a:gd name="T11" fmla="*/ 328 h 347"/>
                  <a:gd name="T12" fmla="*/ 217 w 217"/>
                  <a:gd name="T13" fmla="*/ 318 h 347"/>
                  <a:gd name="T14" fmla="*/ 211 w 217"/>
                  <a:gd name="T15" fmla="*/ 314 h 347"/>
                  <a:gd name="T16" fmla="*/ 208 w 217"/>
                  <a:gd name="T17" fmla="*/ 303 h 347"/>
                  <a:gd name="T18" fmla="*/ 212 w 217"/>
                  <a:gd name="T19" fmla="*/ 294 h 347"/>
                  <a:gd name="T20" fmla="*/ 210 w 217"/>
                  <a:gd name="T21" fmla="*/ 282 h 347"/>
                  <a:gd name="T22" fmla="*/ 205 w 217"/>
                  <a:gd name="T23" fmla="*/ 235 h 347"/>
                  <a:gd name="T24" fmla="*/ 198 w 217"/>
                  <a:gd name="T25" fmla="*/ 181 h 347"/>
                  <a:gd name="T26" fmla="*/ 190 w 217"/>
                  <a:gd name="T27" fmla="*/ 143 h 347"/>
                  <a:gd name="T28" fmla="*/ 172 w 217"/>
                  <a:gd name="T29" fmla="*/ 70 h 347"/>
                  <a:gd name="T30" fmla="*/ 159 w 217"/>
                  <a:gd name="T31" fmla="*/ 39 h 347"/>
                  <a:gd name="T32" fmla="*/ 160 w 217"/>
                  <a:gd name="T33" fmla="*/ 18 h 347"/>
                  <a:gd name="T34" fmla="*/ 163 w 217"/>
                  <a:gd name="T35" fmla="*/ 10 h 347"/>
                  <a:gd name="T36" fmla="*/ 156 w 217"/>
                  <a:gd name="T37" fmla="*/ 15 h 347"/>
                  <a:gd name="T38" fmla="*/ 145 w 217"/>
                  <a:gd name="T39" fmla="*/ 26 h 347"/>
                  <a:gd name="T40" fmla="*/ 128 w 217"/>
                  <a:gd name="T41" fmla="*/ 22 h 347"/>
                  <a:gd name="T42" fmla="*/ 92 w 217"/>
                  <a:gd name="T43" fmla="*/ 0 h 347"/>
                  <a:gd name="T44" fmla="*/ 91 w 217"/>
                  <a:gd name="T45" fmla="*/ 11 h 347"/>
                  <a:gd name="T46" fmla="*/ 113 w 217"/>
                  <a:gd name="T47" fmla="*/ 72 h 347"/>
                  <a:gd name="T48" fmla="*/ 123 w 217"/>
                  <a:gd name="T49" fmla="*/ 119 h 347"/>
                  <a:gd name="T50" fmla="*/ 123 w 217"/>
                  <a:gd name="T51" fmla="*/ 168 h 347"/>
                  <a:gd name="T52" fmla="*/ 106 w 217"/>
                  <a:gd name="T53" fmla="*/ 203 h 347"/>
                  <a:gd name="T54" fmla="*/ 70 w 217"/>
                  <a:gd name="T55" fmla="*/ 261 h 347"/>
                  <a:gd name="T56" fmla="*/ 48 w 217"/>
                  <a:gd name="T57" fmla="*/ 289 h 347"/>
                  <a:gd name="T58" fmla="*/ 57 w 217"/>
                  <a:gd name="T59" fmla="*/ 290 h 347"/>
                  <a:gd name="T60" fmla="*/ 73 w 217"/>
                  <a:gd name="T61" fmla="*/ 285 h 347"/>
                  <a:gd name="T62" fmla="*/ 87 w 217"/>
                  <a:gd name="T63" fmla="*/ 281 h 347"/>
                  <a:gd name="T64" fmla="*/ 107 w 217"/>
                  <a:gd name="T65" fmla="*/ 286 h 347"/>
                  <a:gd name="T66" fmla="*/ 109 w 217"/>
                  <a:gd name="T67" fmla="*/ 291 h 347"/>
                  <a:gd name="T68" fmla="*/ 102 w 217"/>
                  <a:gd name="T69" fmla="*/ 292 h 347"/>
                  <a:gd name="T70" fmla="*/ 81 w 217"/>
                  <a:gd name="T71" fmla="*/ 292 h 347"/>
                  <a:gd name="T72" fmla="*/ 81 w 217"/>
                  <a:gd name="T73" fmla="*/ 295 h 347"/>
                  <a:gd name="T74" fmla="*/ 105 w 217"/>
                  <a:gd name="T75" fmla="*/ 300 h 347"/>
                  <a:gd name="T76" fmla="*/ 116 w 217"/>
                  <a:gd name="T77" fmla="*/ 307 h 347"/>
                  <a:gd name="T78" fmla="*/ 118 w 217"/>
                  <a:gd name="T79" fmla="*/ 315 h 347"/>
                  <a:gd name="T80" fmla="*/ 120 w 217"/>
                  <a:gd name="T81" fmla="*/ 319 h 347"/>
                  <a:gd name="T82" fmla="*/ 111 w 217"/>
                  <a:gd name="T83" fmla="*/ 319 h 347"/>
                  <a:gd name="T84" fmla="*/ 93 w 217"/>
                  <a:gd name="T85" fmla="*/ 314 h 347"/>
                  <a:gd name="T86" fmla="*/ 103 w 217"/>
                  <a:gd name="T87" fmla="*/ 322 h 347"/>
                  <a:gd name="T88" fmla="*/ 108 w 217"/>
                  <a:gd name="T89" fmla="*/ 330 h 347"/>
                  <a:gd name="T90" fmla="*/ 101 w 217"/>
                  <a:gd name="T91" fmla="*/ 330 h 347"/>
                  <a:gd name="T92" fmla="*/ 80 w 217"/>
                  <a:gd name="T93" fmla="*/ 321 h 347"/>
                  <a:gd name="T94" fmla="*/ 78 w 217"/>
                  <a:gd name="T95" fmla="*/ 322 h 347"/>
                  <a:gd name="T96" fmla="*/ 93 w 217"/>
                  <a:gd name="T97" fmla="*/ 331 h 347"/>
                  <a:gd name="T98" fmla="*/ 88 w 217"/>
                  <a:gd name="T99" fmla="*/ 335 h 347"/>
                  <a:gd name="T100" fmla="*/ 71 w 217"/>
                  <a:gd name="T101" fmla="*/ 329 h 347"/>
                  <a:gd name="T102" fmla="*/ 47 w 217"/>
                  <a:gd name="T103" fmla="*/ 328 h 347"/>
                  <a:gd name="T104" fmla="*/ 41 w 217"/>
                  <a:gd name="T105" fmla="*/ 33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347">
                    <a:moveTo>
                      <a:pt x="0" y="311"/>
                    </a:moveTo>
                    <a:lnTo>
                      <a:pt x="9" y="321"/>
                    </a:lnTo>
                    <a:lnTo>
                      <a:pt x="9" y="321"/>
                    </a:lnTo>
                    <a:lnTo>
                      <a:pt x="9" y="317"/>
                    </a:lnTo>
                    <a:lnTo>
                      <a:pt x="12" y="312"/>
                    </a:lnTo>
                    <a:lnTo>
                      <a:pt x="19" y="304"/>
                    </a:lnTo>
                    <a:lnTo>
                      <a:pt x="26" y="297"/>
                    </a:lnTo>
                    <a:lnTo>
                      <a:pt x="29" y="294"/>
                    </a:lnTo>
                    <a:lnTo>
                      <a:pt x="0" y="311"/>
                    </a:lnTo>
                    <a:close/>
                    <a:moveTo>
                      <a:pt x="40" y="342"/>
                    </a:moveTo>
                    <a:lnTo>
                      <a:pt x="40" y="342"/>
                    </a:lnTo>
                    <a:lnTo>
                      <a:pt x="39" y="345"/>
                    </a:lnTo>
                    <a:lnTo>
                      <a:pt x="38" y="347"/>
                    </a:lnTo>
                    <a:lnTo>
                      <a:pt x="39" y="347"/>
                    </a:lnTo>
                    <a:lnTo>
                      <a:pt x="44" y="346"/>
                    </a:lnTo>
                    <a:lnTo>
                      <a:pt x="44" y="346"/>
                    </a:lnTo>
                    <a:lnTo>
                      <a:pt x="71" y="342"/>
                    </a:lnTo>
                    <a:lnTo>
                      <a:pt x="88" y="340"/>
                    </a:lnTo>
                    <a:lnTo>
                      <a:pt x="101" y="339"/>
                    </a:lnTo>
                    <a:lnTo>
                      <a:pt x="101" y="339"/>
                    </a:lnTo>
                    <a:lnTo>
                      <a:pt x="114" y="337"/>
                    </a:lnTo>
                    <a:lnTo>
                      <a:pt x="130" y="334"/>
                    </a:lnTo>
                    <a:lnTo>
                      <a:pt x="146" y="330"/>
                    </a:lnTo>
                    <a:lnTo>
                      <a:pt x="160" y="328"/>
                    </a:lnTo>
                    <a:lnTo>
                      <a:pt x="160" y="328"/>
                    </a:lnTo>
                    <a:lnTo>
                      <a:pt x="216" y="323"/>
                    </a:lnTo>
                    <a:lnTo>
                      <a:pt x="217" y="318"/>
                    </a:lnTo>
                    <a:lnTo>
                      <a:pt x="217" y="318"/>
                    </a:lnTo>
                    <a:lnTo>
                      <a:pt x="215" y="318"/>
                    </a:lnTo>
                    <a:lnTo>
                      <a:pt x="213" y="317"/>
                    </a:lnTo>
                    <a:lnTo>
                      <a:pt x="211" y="314"/>
                    </a:lnTo>
                    <a:lnTo>
                      <a:pt x="211" y="314"/>
                    </a:lnTo>
                    <a:lnTo>
                      <a:pt x="208" y="311"/>
                    </a:lnTo>
                    <a:lnTo>
                      <a:pt x="207" y="309"/>
                    </a:lnTo>
                    <a:lnTo>
                      <a:pt x="206" y="307"/>
                    </a:lnTo>
                    <a:lnTo>
                      <a:pt x="208" y="303"/>
                    </a:lnTo>
                    <a:lnTo>
                      <a:pt x="208" y="303"/>
                    </a:lnTo>
                    <a:lnTo>
                      <a:pt x="211" y="300"/>
                    </a:lnTo>
                    <a:lnTo>
                      <a:pt x="212" y="297"/>
                    </a:lnTo>
                    <a:lnTo>
                      <a:pt x="212" y="294"/>
                    </a:lnTo>
                    <a:lnTo>
                      <a:pt x="211" y="290"/>
                    </a:lnTo>
                    <a:lnTo>
                      <a:pt x="211" y="290"/>
                    </a:lnTo>
                    <a:lnTo>
                      <a:pt x="210" y="286"/>
                    </a:lnTo>
                    <a:lnTo>
                      <a:pt x="210" y="282"/>
                    </a:lnTo>
                    <a:lnTo>
                      <a:pt x="209" y="266"/>
                    </a:lnTo>
                    <a:lnTo>
                      <a:pt x="209" y="266"/>
                    </a:lnTo>
                    <a:lnTo>
                      <a:pt x="207" y="252"/>
                    </a:lnTo>
                    <a:lnTo>
                      <a:pt x="205" y="235"/>
                    </a:lnTo>
                    <a:lnTo>
                      <a:pt x="202" y="216"/>
                    </a:lnTo>
                    <a:lnTo>
                      <a:pt x="200" y="197"/>
                    </a:lnTo>
                    <a:lnTo>
                      <a:pt x="200" y="197"/>
                    </a:lnTo>
                    <a:lnTo>
                      <a:pt x="198" y="181"/>
                    </a:lnTo>
                    <a:lnTo>
                      <a:pt x="196" y="172"/>
                    </a:lnTo>
                    <a:lnTo>
                      <a:pt x="193" y="161"/>
                    </a:lnTo>
                    <a:lnTo>
                      <a:pt x="190" y="143"/>
                    </a:lnTo>
                    <a:lnTo>
                      <a:pt x="190" y="143"/>
                    </a:lnTo>
                    <a:lnTo>
                      <a:pt x="187" y="120"/>
                    </a:lnTo>
                    <a:lnTo>
                      <a:pt x="182" y="99"/>
                    </a:lnTo>
                    <a:lnTo>
                      <a:pt x="177" y="82"/>
                    </a:lnTo>
                    <a:lnTo>
                      <a:pt x="172" y="70"/>
                    </a:lnTo>
                    <a:lnTo>
                      <a:pt x="172" y="70"/>
                    </a:lnTo>
                    <a:lnTo>
                      <a:pt x="166" y="60"/>
                    </a:lnTo>
                    <a:lnTo>
                      <a:pt x="162" y="50"/>
                    </a:lnTo>
                    <a:lnTo>
                      <a:pt x="159" y="39"/>
                    </a:lnTo>
                    <a:lnTo>
                      <a:pt x="158" y="35"/>
                    </a:lnTo>
                    <a:lnTo>
                      <a:pt x="158" y="31"/>
                    </a:lnTo>
                    <a:lnTo>
                      <a:pt x="158" y="31"/>
                    </a:lnTo>
                    <a:lnTo>
                      <a:pt x="160" y="18"/>
                    </a:lnTo>
                    <a:lnTo>
                      <a:pt x="161" y="13"/>
                    </a:lnTo>
                    <a:lnTo>
                      <a:pt x="163" y="11"/>
                    </a:lnTo>
                    <a:lnTo>
                      <a:pt x="163" y="11"/>
                    </a:lnTo>
                    <a:lnTo>
                      <a:pt x="163" y="10"/>
                    </a:lnTo>
                    <a:lnTo>
                      <a:pt x="161" y="9"/>
                    </a:lnTo>
                    <a:lnTo>
                      <a:pt x="159" y="9"/>
                    </a:lnTo>
                    <a:lnTo>
                      <a:pt x="159" y="9"/>
                    </a:lnTo>
                    <a:lnTo>
                      <a:pt x="156" y="15"/>
                    </a:lnTo>
                    <a:lnTo>
                      <a:pt x="153" y="20"/>
                    </a:lnTo>
                    <a:lnTo>
                      <a:pt x="149" y="24"/>
                    </a:lnTo>
                    <a:lnTo>
                      <a:pt x="149" y="24"/>
                    </a:lnTo>
                    <a:lnTo>
                      <a:pt x="145" y="26"/>
                    </a:lnTo>
                    <a:lnTo>
                      <a:pt x="142" y="27"/>
                    </a:lnTo>
                    <a:lnTo>
                      <a:pt x="137" y="25"/>
                    </a:lnTo>
                    <a:lnTo>
                      <a:pt x="128" y="22"/>
                    </a:lnTo>
                    <a:lnTo>
                      <a:pt x="128" y="22"/>
                    </a:lnTo>
                    <a:lnTo>
                      <a:pt x="109" y="12"/>
                    </a:lnTo>
                    <a:lnTo>
                      <a:pt x="101" y="6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1" y="1"/>
                    </a:lnTo>
                    <a:lnTo>
                      <a:pt x="90" y="1"/>
                    </a:lnTo>
                    <a:lnTo>
                      <a:pt x="89" y="5"/>
                    </a:lnTo>
                    <a:lnTo>
                      <a:pt x="91" y="11"/>
                    </a:lnTo>
                    <a:lnTo>
                      <a:pt x="91" y="11"/>
                    </a:lnTo>
                    <a:lnTo>
                      <a:pt x="103" y="39"/>
                    </a:lnTo>
                    <a:lnTo>
                      <a:pt x="110" y="61"/>
                    </a:lnTo>
                    <a:lnTo>
                      <a:pt x="113" y="72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20" y="106"/>
                    </a:lnTo>
                    <a:lnTo>
                      <a:pt x="123" y="119"/>
                    </a:lnTo>
                    <a:lnTo>
                      <a:pt x="124" y="131"/>
                    </a:lnTo>
                    <a:lnTo>
                      <a:pt x="125" y="144"/>
                    </a:lnTo>
                    <a:lnTo>
                      <a:pt x="125" y="156"/>
                    </a:lnTo>
                    <a:lnTo>
                      <a:pt x="123" y="168"/>
                    </a:lnTo>
                    <a:lnTo>
                      <a:pt x="121" y="174"/>
                    </a:lnTo>
                    <a:lnTo>
                      <a:pt x="118" y="180"/>
                    </a:lnTo>
                    <a:lnTo>
                      <a:pt x="118" y="180"/>
                    </a:lnTo>
                    <a:lnTo>
                      <a:pt x="106" y="203"/>
                    </a:lnTo>
                    <a:lnTo>
                      <a:pt x="92" y="227"/>
                    </a:lnTo>
                    <a:lnTo>
                      <a:pt x="79" y="248"/>
                    </a:lnTo>
                    <a:lnTo>
                      <a:pt x="70" y="261"/>
                    </a:lnTo>
                    <a:lnTo>
                      <a:pt x="70" y="261"/>
                    </a:lnTo>
                    <a:lnTo>
                      <a:pt x="55" y="277"/>
                    </a:lnTo>
                    <a:lnTo>
                      <a:pt x="50" y="284"/>
                    </a:lnTo>
                    <a:lnTo>
                      <a:pt x="48" y="287"/>
                    </a:lnTo>
                    <a:lnTo>
                      <a:pt x="48" y="289"/>
                    </a:lnTo>
                    <a:lnTo>
                      <a:pt x="48" y="289"/>
                    </a:lnTo>
                    <a:lnTo>
                      <a:pt x="52" y="290"/>
                    </a:lnTo>
                    <a:lnTo>
                      <a:pt x="55" y="290"/>
                    </a:lnTo>
                    <a:lnTo>
                      <a:pt x="57" y="290"/>
                    </a:lnTo>
                    <a:lnTo>
                      <a:pt x="57" y="290"/>
                    </a:lnTo>
                    <a:lnTo>
                      <a:pt x="64" y="288"/>
                    </a:lnTo>
                    <a:lnTo>
                      <a:pt x="68" y="287"/>
                    </a:lnTo>
                    <a:lnTo>
                      <a:pt x="73" y="285"/>
                    </a:lnTo>
                    <a:lnTo>
                      <a:pt x="73" y="285"/>
                    </a:lnTo>
                    <a:lnTo>
                      <a:pt x="78" y="282"/>
                    </a:lnTo>
                    <a:lnTo>
                      <a:pt x="82" y="281"/>
                    </a:lnTo>
                    <a:lnTo>
                      <a:pt x="87" y="281"/>
                    </a:lnTo>
                    <a:lnTo>
                      <a:pt x="92" y="282"/>
                    </a:lnTo>
                    <a:lnTo>
                      <a:pt x="92" y="282"/>
                    </a:lnTo>
                    <a:lnTo>
                      <a:pt x="100" y="284"/>
                    </a:lnTo>
                    <a:lnTo>
                      <a:pt x="107" y="286"/>
                    </a:lnTo>
                    <a:lnTo>
                      <a:pt x="107" y="286"/>
                    </a:lnTo>
                    <a:lnTo>
                      <a:pt x="109" y="287"/>
                    </a:lnTo>
                    <a:lnTo>
                      <a:pt x="110" y="290"/>
                    </a:lnTo>
                    <a:lnTo>
                      <a:pt x="109" y="291"/>
                    </a:lnTo>
                    <a:lnTo>
                      <a:pt x="108" y="292"/>
                    </a:lnTo>
                    <a:lnTo>
                      <a:pt x="105" y="293"/>
                    </a:lnTo>
                    <a:lnTo>
                      <a:pt x="102" y="292"/>
                    </a:lnTo>
                    <a:lnTo>
                      <a:pt x="102" y="292"/>
                    </a:lnTo>
                    <a:lnTo>
                      <a:pt x="92" y="291"/>
                    </a:lnTo>
                    <a:lnTo>
                      <a:pt x="86" y="291"/>
                    </a:lnTo>
                    <a:lnTo>
                      <a:pt x="86" y="291"/>
                    </a:lnTo>
                    <a:lnTo>
                      <a:pt x="81" y="292"/>
                    </a:lnTo>
                    <a:lnTo>
                      <a:pt x="78" y="294"/>
                    </a:lnTo>
                    <a:lnTo>
                      <a:pt x="78" y="294"/>
                    </a:lnTo>
                    <a:lnTo>
                      <a:pt x="81" y="295"/>
                    </a:lnTo>
                    <a:lnTo>
                      <a:pt x="81" y="295"/>
                    </a:lnTo>
                    <a:lnTo>
                      <a:pt x="91" y="296"/>
                    </a:lnTo>
                    <a:lnTo>
                      <a:pt x="91" y="296"/>
                    </a:lnTo>
                    <a:lnTo>
                      <a:pt x="98" y="298"/>
                    </a:lnTo>
                    <a:lnTo>
                      <a:pt x="105" y="300"/>
                    </a:lnTo>
                    <a:lnTo>
                      <a:pt x="111" y="302"/>
                    </a:lnTo>
                    <a:lnTo>
                      <a:pt x="114" y="305"/>
                    </a:lnTo>
                    <a:lnTo>
                      <a:pt x="114" y="305"/>
                    </a:lnTo>
                    <a:lnTo>
                      <a:pt x="116" y="307"/>
                    </a:lnTo>
                    <a:lnTo>
                      <a:pt x="116" y="309"/>
                    </a:lnTo>
                    <a:lnTo>
                      <a:pt x="114" y="312"/>
                    </a:lnTo>
                    <a:lnTo>
                      <a:pt x="114" y="312"/>
                    </a:lnTo>
                    <a:lnTo>
                      <a:pt x="118" y="315"/>
                    </a:lnTo>
                    <a:lnTo>
                      <a:pt x="118" y="315"/>
                    </a:lnTo>
                    <a:lnTo>
                      <a:pt x="120" y="317"/>
                    </a:lnTo>
                    <a:lnTo>
                      <a:pt x="120" y="318"/>
                    </a:lnTo>
                    <a:lnTo>
                      <a:pt x="120" y="319"/>
                    </a:lnTo>
                    <a:lnTo>
                      <a:pt x="119" y="320"/>
                    </a:lnTo>
                    <a:lnTo>
                      <a:pt x="117" y="321"/>
                    </a:lnTo>
                    <a:lnTo>
                      <a:pt x="114" y="320"/>
                    </a:lnTo>
                    <a:lnTo>
                      <a:pt x="111" y="319"/>
                    </a:lnTo>
                    <a:lnTo>
                      <a:pt x="111" y="319"/>
                    </a:lnTo>
                    <a:lnTo>
                      <a:pt x="97" y="315"/>
                    </a:lnTo>
                    <a:lnTo>
                      <a:pt x="94" y="314"/>
                    </a:lnTo>
                    <a:lnTo>
                      <a:pt x="93" y="314"/>
                    </a:lnTo>
                    <a:lnTo>
                      <a:pt x="93" y="314"/>
                    </a:lnTo>
                    <a:lnTo>
                      <a:pt x="94" y="316"/>
                    </a:lnTo>
                    <a:lnTo>
                      <a:pt x="96" y="318"/>
                    </a:lnTo>
                    <a:lnTo>
                      <a:pt x="103" y="322"/>
                    </a:lnTo>
                    <a:lnTo>
                      <a:pt x="103" y="322"/>
                    </a:lnTo>
                    <a:lnTo>
                      <a:pt x="107" y="326"/>
                    </a:lnTo>
                    <a:lnTo>
                      <a:pt x="108" y="328"/>
                    </a:lnTo>
                    <a:lnTo>
                      <a:pt x="108" y="330"/>
                    </a:lnTo>
                    <a:lnTo>
                      <a:pt x="108" y="330"/>
                    </a:lnTo>
                    <a:lnTo>
                      <a:pt x="107" y="331"/>
                    </a:lnTo>
                    <a:lnTo>
                      <a:pt x="105" y="331"/>
                    </a:lnTo>
                    <a:lnTo>
                      <a:pt x="101" y="330"/>
                    </a:lnTo>
                    <a:lnTo>
                      <a:pt x="92" y="326"/>
                    </a:lnTo>
                    <a:lnTo>
                      <a:pt x="92" y="326"/>
                    </a:lnTo>
                    <a:lnTo>
                      <a:pt x="84" y="322"/>
                    </a:lnTo>
                    <a:lnTo>
                      <a:pt x="80" y="321"/>
                    </a:lnTo>
                    <a:lnTo>
                      <a:pt x="78" y="321"/>
                    </a:lnTo>
                    <a:lnTo>
                      <a:pt x="78" y="321"/>
                    </a:lnTo>
                    <a:lnTo>
                      <a:pt x="77" y="321"/>
                    </a:lnTo>
                    <a:lnTo>
                      <a:pt x="78" y="322"/>
                    </a:lnTo>
                    <a:lnTo>
                      <a:pt x="83" y="325"/>
                    </a:lnTo>
                    <a:lnTo>
                      <a:pt x="92" y="329"/>
                    </a:lnTo>
                    <a:lnTo>
                      <a:pt x="92" y="329"/>
                    </a:lnTo>
                    <a:lnTo>
                      <a:pt x="93" y="331"/>
                    </a:lnTo>
                    <a:lnTo>
                      <a:pt x="92" y="333"/>
                    </a:lnTo>
                    <a:lnTo>
                      <a:pt x="91" y="334"/>
                    </a:lnTo>
                    <a:lnTo>
                      <a:pt x="90" y="335"/>
                    </a:lnTo>
                    <a:lnTo>
                      <a:pt x="88" y="335"/>
                    </a:lnTo>
                    <a:lnTo>
                      <a:pt x="84" y="334"/>
                    </a:lnTo>
                    <a:lnTo>
                      <a:pt x="80" y="333"/>
                    </a:lnTo>
                    <a:lnTo>
                      <a:pt x="80" y="333"/>
                    </a:lnTo>
                    <a:lnTo>
                      <a:pt x="71" y="329"/>
                    </a:lnTo>
                    <a:lnTo>
                      <a:pt x="63" y="327"/>
                    </a:lnTo>
                    <a:lnTo>
                      <a:pt x="58" y="327"/>
                    </a:lnTo>
                    <a:lnTo>
                      <a:pt x="53" y="327"/>
                    </a:lnTo>
                    <a:lnTo>
                      <a:pt x="47" y="328"/>
                    </a:lnTo>
                    <a:lnTo>
                      <a:pt x="41" y="330"/>
                    </a:lnTo>
                    <a:lnTo>
                      <a:pt x="41" y="330"/>
                    </a:lnTo>
                    <a:lnTo>
                      <a:pt x="41" y="334"/>
                    </a:lnTo>
                    <a:lnTo>
                      <a:pt x="41" y="337"/>
                    </a:lnTo>
                    <a:lnTo>
                      <a:pt x="40" y="342"/>
                    </a:lnTo>
                    <a:lnTo>
                      <a:pt x="40" y="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682" tIns="60841" rIns="121682" bIns="60841" numCol="1" anchor="t" anchorCtr="0" compatLnSpc="1"/>
              <a:lstStyle/>
              <a:p>
                <a:endParaRPr lang="ko-KR" altLang="en-US" sz="2395"/>
              </a:p>
            </p:txBody>
          </p:sp>
          <p:sp>
            <p:nvSpPr>
              <p:cNvPr id="18" name="Freeform 18"/>
              <p:cNvSpPr/>
              <p:nvPr/>
            </p:nvSpPr>
            <p:spPr bwMode="auto">
              <a:xfrm>
                <a:off x="1798901" y="3599616"/>
                <a:ext cx="117288" cy="476601"/>
              </a:xfrm>
              <a:custGeom>
                <a:avLst/>
                <a:gdLst>
                  <a:gd name="T0" fmla="*/ 29 w 63"/>
                  <a:gd name="T1" fmla="*/ 240 h 256"/>
                  <a:gd name="T2" fmla="*/ 55 w 63"/>
                  <a:gd name="T3" fmla="*/ 256 h 256"/>
                  <a:gd name="T4" fmla="*/ 63 w 63"/>
                  <a:gd name="T5" fmla="*/ 236 h 256"/>
                  <a:gd name="T6" fmla="*/ 63 w 63"/>
                  <a:gd name="T7" fmla="*/ 236 h 256"/>
                  <a:gd name="T8" fmla="*/ 58 w 63"/>
                  <a:gd name="T9" fmla="*/ 220 h 256"/>
                  <a:gd name="T10" fmla="*/ 55 w 63"/>
                  <a:gd name="T11" fmla="*/ 207 h 256"/>
                  <a:gd name="T12" fmla="*/ 53 w 63"/>
                  <a:gd name="T13" fmla="*/ 195 h 256"/>
                  <a:gd name="T14" fmla="*/ 53 w 63"/>
                  <a:gd name="T15" fmla="*/ 195 h 256"/>
                  <a:gd name="T16" fmla="*/ 51 w 63"/>
                  <a:gd name="T17" fmla="*/ 183 h 256"/>
                  <a:gd name="T18" fmla="*/ 47 w 63"/>
                  <a:gd name="T19" fmla="*/ 164 h 256"/>
                  <a:gd name="T20" fmla="*/ 40 w 63"/>
                  <a:gd name="T21" fmla="*/ 124 h 256"/>
                  <a:gd name="T22" fmla="*/ 40 w 63"/>
                  <a:gd name="T23" fmla="*/ 124 h 256"/>
                  <a:gd name="T24" fmla="*/ 34 w 63"/>
                  <a:gd name="T25" fmla="*/ 87 h 256"/>
                  <a:gd name="T26" fmla="*/ 29 w 63"/>
                  <a:gd name="T27" fmla="*/ 67 h 256"/>
                  <a:gd name="T28" fmla="*/ 24 w 63"/>
                  <a:gd name="T29" fmla="*/ 50 h 256"/>
                  <a:gd name="T30" fmla="*/ 24 w 63"/>
                  <a:gd name="T31" fmla="*/ 50 h 256"/>
                  <a:gd name="T32" fmla="*/ 19 w 63"/>
                  <a:gd name="T33" fmla="*/ 38 h 256"/>
                  <a:gd name="T34" fmla="*/ 15 w 63"/>
                  <a:gd name="T35" fmla="*/ 31 h 256"/>
                  <a:gd name="T36" fmla="*/ 12 w 63"/>
                  <a:gd name="T37" fmla="*/ 26 h 256"/>
                  <a:gd name="T38" fmla="*/ 11 w 63"/>
                  <a:gd name="T39" fmla="*/ 24 h 256"/>
                  <a:gd name="T40" fmla="*/ 11 w 63"/>
                  <a:gd name="T41" fmla="*/ 22 h 256"/>
                  <a:gd name="T42" fmla="*/ 11 w 63"/>
                  <a:gd name="T43" fmla="*/ 22 h 256"/>
                  <a:gd name="T44" fmla="*/ 12 w 63"/>
                  <a:gd name="T45" fmla="*/ 15 h 256"/>
                  <a:gd name="T46" fmla="*/ 13 w 63"/>
                  <a:gd name="T47" fmla="*/ 8 h 256"/>
                  <a:gd name="T48" fmla="*/ 13 w 63"/>
                  <a:gd name="T49" fmla="*/ 5 h 256"/>
                  <a:gd name="T50" fmla="*/ 13 w 63"/>
                  <a:gd name="T51" fmla="*/ 2 h 256"/>
                  <a:gd name="T52" fmla="*/ 11 w 63"/>
                  <a:gd name="T53" fmla="*/ 1 h 256"/>
                  <a:gd name="T54" fmla="*/ 9 w 63"/>
                  <a:gd name="T55" fmla="*/ 0 h 256"/>
                  <a:gd name="T56" fmla="*/ 9 w 63"/>
                  <a:gd name="T57" fmla="*/ 0 h 256"/>
                  <a:gd name="T58" fmla="*/ 6 w 63"/>
                  <a:gd name="T59" fmla="*/ 1 h 256"/>
                  <a:gd name="T60" fmla="*/ 4 w 63"/>
                  <a:gd name="T61" fmla="*/ 3 h 256"/>
                  <a:gd name="T62" fmla="*/ 2 w 63"/>
                  <a:gd name="T63" fmla="*/ 5 h 256"/>
                  <a:gd name="T64" fmla="*/ 1 w 63"/>
                  <a:gd name="T65" fmla="*/ 8 h 256"/>
                  <a:gd name="T66" fmla="*/ 0 w 63"/>
                  <a:gd name="T67" fmla="*/ 14 h 256"/>
                  <a:gd name="T68" fmla="*/ 0 w 63"/>
                  <a:gd name="T69" fmla="*/ 20 h 256"/>
                  <a:gd name="T70" fmla="*/ 0 w 63"/>
                  <a:gd name="T71" fmla="*/ 20 h 256"/>
                  <a:gd name="T72" fmla="*/ 3 w 63"/>
                  <a:gd name="T73" fmla="*/ 31 h 256"/>
                  <a:gd name="T74" fmla="*/ 5 w 63"/>
                  <a:gd name="T75" fmla="*/ 39 h 256"/>
                  <a:gd name="T76" fmla="*/ 5 w 63"/>
                  <a:gd name="T77" fmla="*/ 48 h 256"/>
                  <a:gd name="T78" fmla="*/ 5 w 63"/>
                  <a:gd name="T79" fmla="*/ 48 h 256"/>
                  <a:gd name="T80" fmla="*/ 6 w 63"/>
                  <a:gd name="T81" fmla="*/ 65 h 256"/>
                  <a:gd name="T82" fmla="*/ 9 w 63"/>
                  <a:gd name="T83" fmla="*/ 88 h 256"/>
                  <a:gd name="T84" fmla="*/ 15 w 63"/>
                  <a:gd name="T85" fmla="*/ 128 h 256"/>
                  <a:gd name="T86" fmla="*/ 15 w 63"/>
                  <a:gd name="T87" fmla="*/ 128 h 256"/>
                  <a:gd name="T88" fmla="*/ 21 w 63"/>
                  <a:gd name="T89" fmla="*/ 181 h 256"/>
                  <a:gd name="T90" fmla="*/ 25 w 63"/>
                  <a:gd name="T91" fmla="*/ 216 h 256"/>
                  <a:gd name="T92" fmla="*/ 29 w 63"/>
                  <a:gd name="T93" fmla="*/ 240 h 256"/>
                  <a:gd name="T94" fmla="*/ 29 w 63"/>
                  <a:gd name="T95" fmla="*/ 2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256">
                    <a:moveTo>
                      <a:pt x="29" y="240"/>
                    </a:moveTo>
                    <a:lnTo>
                      <a:pt x="55" y="256"/>
                    </a:lnTo>
                    <a:lnTo>
                      <a:pt x="63" y="236"/>
                    </a:lnTo>
                    <a:lnTo>
                      <a:pt x="63" y="236"/>
                    </a:lnTo>
                    <a:lnTo>
                      <a:pt x="58" y="220"/>
                    </a:lnTo>
                    <a:lnTo>
                      <a:pt x="55" y="207"/>
                    </a:lnTo>
                    <a:lnTo>
                      <a:pt x="53" y="195"/>
                    </a:lnTo>
                    <a:lnTo>
                      <a:pt x="53" y="195"/>
                    </a:lnTo>
                    <a:lnTo>
                      <a:pt x="51" y="183"/>
                    </a:lnTo>
                    <a:lnTo>
                      <a:pt x="47" y="164"/>
                    </a:lnTo>
                    <a:lnTo>
                      <a:pt x="40" y="124"/>
                    </a:lnTo>
                    <a:lnTo>
                      <a:pt x="40" y="124"/>
                    </a:lnTo>
                    <a:lnTo>
                      <a:pt x="34" y="87"/>
                    </a:lnTo>
                    <a:lnTo>
                      <a:pt x="29" y="67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9" y="38"/>
                    </a:lnTo>
                    <a:lnTo>
                      <a:pt x="15" y="31"/>
                    </a:lnTo>
                    <a:lnTo>
                      <a:pt x="12" y="26"/>
                    </a:lnTo>
                    <a:lnTo>
                      <a:pt x="11" y="24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2" y="15"/>
                    </a:lnTo>
                    <a:lnTo>
                      <a:pt x="13" y="8"/>
                    </a:lnTo>
                    <a:lnTo>
                      <a:pt x="13" y="5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" y="31"/>
                    </a:lnTo>
                    <a:lnTo>
                      <a:pt x="5" y="39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65"/>
                    </a:lnTo>
                    <a:lnTo>
                      <a:pt x="9" y="88"/>
                    </a:lnTo>
                    <a:lnTo>
                      <a:pt x="15" y="128"/>
                    </a:lnTo>
                    <a:lnTo>
                      <a:pt x="15" y="128"/>
                    </a:lnTo>
                    <a:lnTo>
                      <a:pt x="21" y="181"/>
                    </a:lnTo>
                    <a:lnTo>
                      <a:pt x="25" y="216"/>
                    </a:lnTo>
                    <a:lnTo>
                      <a:pt x="29" y="240"/>
                    </a:lnTo>
                    <a:lnTo>
                      <a:pt x="29" y="240"/>
                    </a:lnTo>
                    <a:close/>
                  </a:path>
                </a:pathLst>
              </a:custGeom>
              <a:solidFill>
                <a:srgbClr val="005B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682" tIns="60841" rIns="121682" bIns="60841" numCol="1" anchor="t" anchorCtr="0" compatLnSpc="1"/>
              <a:lstStyle/>
              <a:p>
                <a:endParaRPr lang="ko-KR" altLang="en-US" sz="2395"/>
              </a:p>
            </p:txBody>
          </p:sp>
        </p:grpSp>
        <p:sp>
          <p:nvSpPr>
            <p:cNvPr id="10" name="타원 59"/>
            <p:cNvSpPr/>
            <p:nvPr/>
          </p:nvSpPr>
          <p:spPr>
            <a:xfrm>
              <a:off x="0" y="6191757"/>
              <a:ext cx="1352723" cy="420387"/>
            </a:xfrm>
            <a:custGeom>
              <a:avLst/>
              <a:gdLst/>
              <a:ahLst/>
              <a:cxnLst/>
              <a:rect l="l" t="t" r="r" b="b"/>
              <a:pathLst>
                <a:path w="1299100" h="403722">
                  <a:moveTo>
                    <a:pt x="649549" y="16875"/>
                  </a:moveTo>
                  <a:cubicBezTo>
                    <a:pt x="359807" y="16875"/>
                    <a:pt x="124924" y="84420"/>
                    <a:pt x="124924" y="167742"/>
                  </a:cubicBezTo>
                  <a:cubicBezTo>
                    <a:pt x="124924" y="251064"/>
                    <a:pt x="359807" y="318609"/>
                    <a:pt x="649549" y="318609"/>
                  </a:cubicBezTo>
                  <a:cubicBezTo>
                    <a:pt x="939291" y="318609"/>
                    <a:pt x="1174174" y="251064"/>
                    <a:pt x="1174174" y="167742"/>
                  </a:cubicBezTo>
                  <a:cubicBezTo>
                    <a:pt x="1174174" y="84420"/>
                    <a:pt x="939291" y="16875"/>
                    <a:pt x="649549" y="16875"/>
                  </a:cubicBezTo>
                  <a:close/>
                  <a:moveTo>
                    <a:pt x="649550" y="0"/>
                  </a:moveTo>
                  <a:cubicBezTo>
                    <a:pt x="1008287" y="0"/>
                    <a:pt x="1299100" y="90376"/>
                    <a:pt x="1299100" y="201861"/>
                  </a:cubicBezTo>
                  <a:cubicBezTo>
                    <a:pt x="1299100" y="313346"/>
                    <a:pt x="1008287" y="403722"/>
                    <a:pt x="649550" y="403722"/>
                  </a:cubicBezTo>
                  <a:cubicBezTo>
                    <a:pt x="290813" y="403722"/>
                    <a:pt x="0" y="313346"/>
                    <a:pt x="0" y="201861"/>
                  </a:cubicBezTo>
                  <a:cubicBezTo>
                    <a:pt x="0" y="90376"/>
                    <a:pt x="290813" y="0"/>
                    <a:pt x="649550" y="0"/>
                  </a:cubicBezTo>
                  <a:close/>
                </a:path>
              </a:pathLst>
            </a:custGeom>
            <a:solidFill>
              <a:srgbClr val="46556A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5" dirty="0"/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17310" y="5032432"/>
              <a:ext cx="1354811" cy="330834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800" b="1">
                  <a:ln>
                    <a:prstDash val="solid"/>
                  </a:ln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2pPr>
            </a:lstStyle>
            <a:p>
              <a:pPr lvl="1"/>
              <a:r>
                <a:rPr lang="en-US" altLang="ko-KR" sz="1065" dirty="0"/>
                <a:t>MONEY</a:t>
              </a:r>
              <a:endParaRPr lang="en-US" altLang="ko-KR" sz="1065" dirty="0"/>
            </a:p>
          </p:txBody>
        </p:sp>
        <p:grpSp>
          <p:nvGrpSpPr>
            <p:cNvPr id="12" name="그룹 72"/>
            <p:cNvGrpSpPr/>
            <p:nvPr/>
          </p:nvGrpSpPr>
          <p:grpSpPr>
            <a:xfrm>
              <a:off x="185332" y="5403181"/>
              <a:ext cx="978512" cy="974965"/>
              <a:chOff x="3196822" y="5299810"/>
              <a:chExt cx="462999" cy="461322"/>
            </a:xfrm>
          </p:grpSpPr>
          <p:sp>
            <p:nvSpPr>
              <p:cNvPr id="13" name="타원 73"/>
              <p:cNvSpPr/>
              <p:nvPr/>
            </p:nvSpPr>
            <p:spPr>
              <a:xfrm>
                <a:off x="3226446" y="5328339"/>
                <a:ext cx="428459" cy="428459"/>
              </a:xfrm>
              <a:prstGeom prst="ellipse">
                <a:avLst/>
              </a:prstGeom>
              <a:solidFill>
                <a:srgbClr val="EEEE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395" dirty="0"/>
              </a:p>
            </p:txBody>
          </p:sp>
          <p:sp>
            <p:nvSpPr>
              <p:cNvPr id="14" name="Freeform 40"/>
              <p:cNvSpPr>
                <a:spLocks noEditPoints="1"/>
              </p:cNvSpPr>
              <p:nvPr/>
            </p:nvSpPr>
            <p:spPr bwMode="auto">
              <a:xfrm>
                <a:off x="3196822" y="5299810"/>
                <a:ext cx="462999" cy="461322"/>
              </a:xfrm>
              <a:custGeom>
                <a:avLst/>
                <a:gdLst>
                  <a:gd name="T0" fmla="*/ 467 w 1102"/>
                  <a:gd name="T1" fmla="*/ 7 h 1101"/>
                  <a:gd name="T2" fmla="*/ 336 w 1102"/>
                  <a:gd name="T3" fmla="*/ 44 h 1101"/>
                  <a:gd name="T4" fmla="*/ 222 w 1102"/>
                  <a:gd name="T5" fmla="*/ 110 h 1101"/>
                  <a:gd name="T6" fmla="*/ 126 w 1102"/>
                  <a:gd name="T7" fmla="*/ 200 h 1101"/>
                  <a:gd name="T8" fmla="*/ 55 w 1102"/>
                  <a:gd name="T9" fmla="*/ 312 h 1101"/>
                  <a:gd name="T10" fmla="*/ 12 w 1102"/>
                  <a:gd name="T11" fmla="*/ 440 h 1101"/>
                  <a:gd name="T12" fmla="*/ 0 w 1102"/>
                  <a:gd name="T13" fmla="*/ 550 h 1101"/>
                  <a:gd name="T14" fmla="*/ 18 w 1102"/>
                  <a:gd name="T15" fmla="*/ 688 h 1101"/>
                  <a:gd name="T16" fmla="*/ 67 w 1102"/>
                  <a:gd name="T17" fmla="*/ 813 h 1101"/>
                  <a:gd name="T18" fmla="*/ 143 w 1102"/>
                  <a:gd name="T19" fmla="*/ 922 h 1101"/>
                  <a:gd name="T20" fmla="*/ 243 w 1102"/>
                  <a:gd name="T21" fmla="*/ 1008 h 1101"/>
                  <a:gd name="T22" fmla="*/ 362 w 1102"/>
                  <a:gd name="T23" fmla="*/ 1068 h 1101"/>
                  <a:gd name="T24" fmla="*/ 495 w 1102"/>
                  <a:gd name="T25" fmla="*/ 1099 h 1101"/>
                  <a:gd name="T26" fmla="*/ 608 w 1102"/>
                  <a:gd name="T27" fmla="*/ 1099 h 1101"/>
                  <a:gd name="T28" fmla="*/ 740 w 1102"/>
                  <a:gd name="T29" fmla="*/ 1068 h 1101"/>
                  <a:gd name="T30" fmla="*/ 859 w 1102"/>
                  <a:gd name="T31" fmla="*/ 1008 h 1101"/>
                  <a:gd name="T32" fmla="*/ 959 w 1102"/>
                  <a:gd name="T33" fmla="*/ 922 h 1101"/>
                  <a:gd name="T34" fmla="*/ 1036 w 1102"/>
                  <a:gd name="T35" fmla="*/ 813 h 1101"/>
                  <a:gd name="T36" fmla="*/ 1084 w 1102"/>
                  <a:gd name="T37" fmla="*/ 688 h 1101"/>
                  <a:gd name="T38" fmla="*/ 1102 w 1102"/>
                  <a:gd name="T39" fmla="*/ 550 h 1101"/>
                  <a:gd name="T40" fmla="*/ 1090 w 1102"/>
                  <a:gd name="T41" fmla="*/ 440 h 1101"/>
                  <a:gd name="T42" fmla="*/ 1047 w 1102"/>
                  <a:gd name="T43" fmla="*/ 312 h 1101"/>
                  <a:gd name="T44" fmla="*/ 976 w 1102"/>
                  <a:gd name="T45" fmla="*/ 200 h 1101"/>
                  <a:gd name="T46" fmla="*/ 881 w 1102"/>
                  <a:gd name="T47" fmla="*/ 110 h 1101"/>
                  <a:gd name="T48" fmla="*/ 765 w 1102"/>
                  <a:gd name="T49" fmla="*/ 44 h 1101"/>
                  <a:gd name="T50" fmla="*/ 635 w 1102"/>
                  <a:gd name="T51" fmla="*/ 7 h 1101"/>
                  <a:gd name="T52" fmla="*/ 551 w 1102"/>
                  <a:gd name="T53" fmla="*/ 1010 h 1101"/>
                  <a:gd name="T54" fmla="*/ 458 w 1102"/>
                  <a:gd name="T55" fmla="*/ 1000 h 1101"/>
                  <a:gd name="T56" fmla="*/ 352 w 1102"/>
                  <a:gd name="T57" fmla="*/ 965 h 1101"/>
                  <a:gd name="T58" fmla="*/ 260 w 1102"/>
                  <a:gd name="T59" fmla="*/ 905 h 1101"/>
                  <a:gd name="T60" fmla="*/ 184 w 1102"/>
                  <a:gd name="T61" fmla="*/ 825 h 1101"/>
                  <a:gd name="T62" fmla="*/ 128 w 1102"/>
                  <a:gd name="T63" fmla="*/ 729 h 1101"/>
                  <a:gd name="T64" fmla="*/ 98 w 1102"/>
                  <a:gd name="T65" fmla="*/ 621 h 1101"/>
                  <a:gd name="T66" fmla="*/ 94 w 1102"/>
                  <a:gd name="T67" fmla="*/ 527 h 1101"/>
                  <a:gd name="T68" fmla="*/ 114 w 1102"/>
                  <a:gd name="T69" fmla="*/ 415 h 1101"/>
                  <a:gd name="T70" fmla="*/ 159 w 1102"/>
                  <a:gd name="T71" fmla="*/ 313 h 1101"/>
                  <a:gd name="T72" fmla="*/ 227 w 1102"/>
                  <a:gd name="T73" fmla="*/ 227 h 1101"/>
                  <a:gd name="T74" fmla="*/ 313 w 1102"/>
                  <a:gd name="T75" fmla="*/ 159 h 1101"/>
                  <a:gd name="T76" fmla="*/ 414 w 1102"/>
                  <a:gd name="T77" fmla="*/ 113 h 1101"/>
                  <a:gd name="T78" fmla="*/ 528 w 1102"/>
                  <a:gd name="T79" fmla="*/ 93 h 1101"/>
                  <a:gd name="T80" fmla="*/ 621 w 1102"/>
                  <a:gd name="T81" fmla="*/ 97 h 1101"/>
                  <a:gd name="T82" fmla="*/ 730 w 1102"/>
                  <a:gd name="T83" fmla="*/ 129 h 1101"/>
                  <a:gd name="T84" fmla="*/ 825 w 1102"/>
                  <a:gd name="T85" fmla="*/ 183 h 1101"/>
                  <a:gd name="T86" fmla="*/ 905 w 1102"/>
                  <a:gd name="T87" fmla="*/ 259 h 1101"/>
                  <a:gd name="T88" fmla="*/ 964 w 1102"/>
                  <a:gd name="T89" fmla="*/ 352 h 1101"/>
                  <a:gd name="T90" fmla="*/ 1000 w 1102"/>
                  <a:gd name="T91" fmla="*/ 459 h 1101"/>
                  <a:gd name="T92" fmla="*/ 1009 w 1102"/>
                  <a:gd name="T93" fmla="*/ 550 h 1101"/>
                  <a:gd name="T94" fmla="*/ 995 w 1102"/>
                  <a:gd name="T95" fmla="*/ 665 h 1101"/>
                  <a:gd name="T96" fmla="*/ 955 w 1102"/>
                  <a:gd name="T97" fmla="*/ 769 h 1101"/>
                  <a:gd name="T98" fmla="*/ 891 w 1102"/>
                  <a:gd name="T99" fmla="*/ 859 h 1101"/>
                  <a:gd name="T100" fmla="*/ 808 w 1102"/>
                  <a:gd name="T101" fmla="*/ 931 h 1101"/>
                  <a:gd name="T102" fmla="*/ 709 w 1102"/>
                  <a:gd name="T103" fmla="*/ 981 h 1101"/>
                  <a:gd name="T104" fmla="*/ 598 w 1102"/>
                  <a:gd name="T105" fmla="*/ 1007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2" h="1101">
                    <a:moveTo>
                      <a:pt x="551" y="0"/>
                    </a:moveTo>
                    <a:lnTo>
                      <a:pt x="551" y="0"/>
                    </a:lnTo>
                    <a:lnTo>
                      <a:pt x="523" y="0"/>
                    </a:lnTo>
                    <a:lnTo>
                      <a:pt x="495" y="3"/>
                    </a:lnTo>
                    <a:lnTo>
                      <a:pt x="467" y="7"/>
                    </a:lnTo>
                    <a:lnTo>
                      <a:pt x="441" y="11"/>
                    </a:lnTo>
                    <a:lnTo>
                      <a:pt x="413" y="17"/>
                    </a:lnTo>
                    <a:lnTo>
                      <a:pt x="387" y="25"/>
                    </a:lnTo>
                    <a:lnTo>
                      <a:pt x="362" y="33"/>
                    </a:lnTo>
                    <a:lnTo>
                      <a:pt x="336" y="44"/>
                    </a:lnTo>
                    <a:lnTo>
                      <a:pt x="312" y="54"/>
                    </a:lnTo>
                    <a:lnTo>
                      <a:pt x="288" y="67"/>
                    </a:lnTo>
                    <a:lnTo>
                      <a:pt x="266" y="79"/>
                    </a:lnTo>
                    <a:lnTo>
                      <a:pt x="243" y="94"/>
                    </a:lnTo>
                    <a:lnTo>
                      <a:pt x="222" y="110"/>
                    </a:lnTo>
                    <a:lnTo>
                      <a:pt x="201" y="126"/>
                    </a:lnTo>
                    <a:lnTo>
                      <a:pt x="181" y="143"/>
                    </a:lnTo>
                    <a:lnTo>
                      <a:pt x="162" y="161"/>
                    </a:lnTo>
                    <a:lnTo>
                      <a:pt x="143" y="180"/>
                    </a:lnTo>
                    <a:lnTo>
                      <a:pt x="126" y="200"/>
                    </a:lnTo>
                    <a:lnTo>
                      <a:pt x="109" y="221"/>
                    </a:lnTo>
                    <a:lnTo>
                      <a:pt x="95" y="243"/>
                    </a:lnTo>
                    <a:lnTo>
                      <a:pt x="80" y="265"/>
                    </a:lnTo>
                    <a:lnTo>
                      <a:pt x="67" y="289"/>
                    </a:lnTo>
                    <a:lnTo>
                      <a:pt x="55" y="312"/>
                    </a:lnTo>
                    <a:lnTo>
                      <a:pt x="43" y="337"/>
                    </a:lnTo>
                    <a:lnTo>
                      <a:pt x="34" y="361"/>
                    </a:lnTo>
                    <a:lnTo>
                      <a:pt x="25" y="387"/>
                    </a:lnTo>
                    <a:lnTo>
                      <a:pt x="18" y="414"/>
                    </a:lnTo>
                    <a:lnTo>
                      <a:pt x="12" y="440"/>
                    </a:lnTo>
                    <a:lnTo>
                      <a:pt x="6" y="467"/>
                    </a:lnTo>
                    <a:lnTo>
                      <a:pt x="3" y="495"/>
                    </a:lnTo>
                    <a:lnTo>
                      <a:pt x="1" y="522"/>
                    </a:lnTo>
                    <a:lnTo>
                      <a:pt x="0" y="550"/>
                    </a:lnTo>
                    <a:lnTo>
                      <a:pt x="0" y="550"/>
                    </a:lnTo>
                    <a:lnTo>
                      <a:pt x="1" y="579"/>
                    </a:lnTo>
                    <a:lnTo>
                      <a:pt x="3" y="607"/>
                    </a:lnTo>
                    <a:lnTo>
                      <a:pt x="6" y="634"/>
                    </a:lnTo>
                    <a:lnTo>
                      <a:pt x="12" y="662"/>
                    </a:lnTo>
                    <a:lnTo>
                      <a:pt x="18" y="688"/>
                    </a:lnTo>
                    <a:lnTo>
                      <a:pt x="25" y="714"/>
                    </a:lnTo>
                    <a:lnTo>
                      <a:pt x="34" y="741"/>
                    </a:lnTo>
                    <a:lnTo>
                      <a:pt x="43" y="765"/>
                    </a:lnTo>
                    <a:lnTo>
                      <a:pt x="55" y="790"/>
                    </a:lnTo>
                    <a:lnTo>
                      <a:pt x="67" y="813"/>
                    </a:lnTo>
                    <a:lnTo>
                      <a:pt x="80" y="836"/>
                    </a:lnTo>
                    <a:lnTo>
                      <a:pt x="95" y="858"/>
                    </a:lnTo>
                    <a:lnTo>
                      <a:pt x="109" y="880"/>
                    </a:lnTo>
                    <a:lnTo>
                      <a:pt x="126" y="902"/>
                    </a:lnTo>
                    <a:lnTo>
                      <a:pt x="143" y="922"/>
                    </a:lnTo>
                    <a:lnTo>
                      <a:pt x="162" y="940"/>
                    </a:lnTo>
                    <a:lnTo>
                      <a:pt x="181" y="958"/>
                    </a:lnTo>
                    <a:lnTo>
                      <a:pt x="201" y="976"/>
                    </a:lnTo>
                    <a:lnTo>
                      <a:pt x="222" y="992"/>
                    </a:lnTo>
                    <a:lnTo>
                      <a:pt x="243" y="1008"/>
                    </a:lnTo>
                    <a:lnTo>
                      <a:pt x="266" y="1021"/>
                    </a:lnTo>
                    <a:lnTo>
                      <a:pt x="288" y="1035"/>
                    </a:lnTo>
                    <a:lnTo>
                      <a:pt x="312" y="1048"/>
                    </a:lnTo>
                    <a:lnTo>
                      <a:pt x="336" y="1058"/>
                    </a:lnTo>
                    <a:lnTo>
                      <a:pt x="362" y="1068"/>
                    </a:lnTo>
                    <a:lnTo>
                      <a:pt x="387" y="1077"/>
                    </a:lnTo>
                    <a:lnTo>
                      <a:pt x="413" y="1084"/>
                    </a:lnTo>
                    <a:lnTo>
                      <a:pt x="441" y="1091"/>
                    </a:lnTo>
                    <a:lnTo>
                      <a:pt x="467" y="1095"/>
                    </a:lnTo>
                    <a:lnTo>
                      <a:pt x="495" y="1099"/>
                    </a:lnTo>
                    <a:lnTo>
                      <a:pt x="523" y="1101"/>
                    </a:lnTo>
                    <a:lnTo>
                      <a:pt x="551" y="1101"/>
                    </a:lnTo>
                    <a:lnTo>
                      <a:pt x="551" y="1101"/>
                    </a:lnTo>
                    <a:lnTo>
                      <a:pt x="579" y="1101"/>
                    </a:lnTo>
                    <a:lnTo>
                      <a:pt x="608" y="1099"/>
                    </a:lnTo>
                    <a:lnTo>
                      <a:pt x="635" y="1095"/>
                    </a:lnTo>
                    <a:lnTo>
                      <a:pt x="662" y="1091"/>
                    </a:lnTo>
                    <a:lnTo>
                      <a:pt x="689" y="1084"/>
                    </a:lnTo>
                    <a:lnTo>
                      <a:pt x="715" y="1077"/>
                    </a:lnTo>
                    <a:lnTo>
                      <a:pt x="740" y="1068"/>
                    </a:lnTo>
                    <a:lnTo>
                      <a:pt x="765" y="1058"/>
                    </a:lnTo>
                    <a:lnTo>
                      <a:pt x="790" y="1048"/>
                    </a:lnTo>
                    <a:lnTo>
                      <a:pt x="814" y="1035"/>
                    </a:lnTo>
                    <a:lnTo>
                      <a:pt x="837" y="1021"/>
                    </a:lnTo>
                    <a:lnTo>
                      <a:pt x="859" y="1008"/>
                    </a:lnTo>
                    <a:lnTo>
                      <a:pt x="881" y="992"/>
                    </a:lnTo>
                    <a:lnTo>
                      <a:pt x="901" y="976"/>
                    </a:lnTo>
                    <a:lnTo>
                      <a:pt x="921" y="958"/>
                    </a:lnTo>
                    <a:lnTo>
                      <a:pt x="941" y="940"/>
                    </a:lnTo>
                    <a:lnTo>
                      <a:pt x="959" y="922"/>
                    </a:lnTo>
                    <a:lnTo>
                      <a:pt x="976" y="902"/>
                    </a:lnTo>
                    <a:lnTo>
                      <a:pt x="993" y="880"/>
                    </a:lnTo>
                    <a:lnTo>
                      <a:pt x="1007" y="858"/>
                    </a:lnTo>
                    <a:lnTo>
                      <a:pt x="1022" y="836"/>
                    </a:lnTo>
                    <a:lnTo>
                      <a:pt x="1036" y="813"/>
                    </a:lnTo>
                    <a:lnTo>
                      <a:pt x="1047" y="790"/>
                    </a:lnTo>
                    <a:lnTo>
                      <a:pt x="1059" y="765"/>
                    </a:lnTo>
                    <a:lnTo>
                      <a:pt x="1068" y="741"/>
                    </a:lnTo>
                    <a:lnTo>
                      <a:pt x="1077" y="714"/>
                    </a:lnTo>
                    <a:lnTo>
                      <a:pt x="1084" y="688"/>
                    </a:lnTo>
                    <a:lnTo>
                      <a:pt x="1090" y="662"/>
                    </a:lnTo>
                    <a:lnTo>
                      <a:pt x="1096" y="634"/>
                    </a:lnTo>
                    <a:lnTo>
                      <a:pt x="1099" y="607"/>
                    </a:lnTo>
                    <a:lnTo>
                      <a:pt x="1101" y="579"/>
                    </a:lnTo>
                    <a:lnTo>
                      <a:pt x="1102" y="550"/>
                    </a:lnTo>
                    <a:lnTo>
                      <a:pt x="1102" y="550"/>
                    </a:lnTo>
                    <a:lnTo>
                      <a:pt x="1101" y="522"/>
                    </a:lnTo>
                    <a:lnTo>
                      <a:pt x="1099" y="495"/>
                    </a:lnTo>
                    <a:lnTo>
                      <a:pt x="1096" y="467"/>
                    </a:lnTo>
                    <a:lnTo>
                      <a:pt x="1090" y="440"/>
                    </a:lnTo>
                    <a:lnTo>
                      <a:pt x="1084" y="414"/>
                    </a:lnTo>
                    <a:lnTo>
                      <a:pt x="1077" y="387"/>
                    </a:lnTo>
                    <a:lnTo>
                      <a:pt x="1068" y="361"/>
                    </a:lnTo>
                    <a:lnTo>
                      <a:pt x="1059" y="337"/>
                    </a:lnTo>
                    <a:lnTo>
                      <a:pt x="1047" y="312"/>
                    </a:lnTo>
                    <a:lnTo>
                      <a:pt x="1036" y="289"/>
                    </a:lnTo>
                    <a:lnTo>
                      <a:pt x="1022" y="265"/>
                    </a:lnTo>
                    <a:lnTo>
                      <a:pt x="1007" y="243"/>
                    </a:lnTo>
                    <a:lnTo>
                      <a:pt x="993" y="221"/>
                    </a:lnTo>
                    <a:lnTo>
                      <a:pt x="976" y="200"/>
                    </a:lnTo>
                    <a:lnTo>
                      <a:pt x="959" y="180"/>
                    </a:lnTo>
                    <a:lnTo>
                      <a:pt x="941" y="161"/>
                    </a:lnTo>
                    <a:lnTo>
                      <a:pt x="921" y="143"/>
                    </a:lnTo>
                    <a:lnTo>
                      <a:pt x="901" y="126"/>
                    </a:lnTo>
                    <a:lnTo>
                      <a:pt x="881" y="110"/>
                    </a:lnTo>
                    <a:lnTo>
                      <a:pt x="859" y="94"/>
                    </a:lnTo>
                    <a:lnTo>
                      <a:pt x="837" y="79"/>
                    </a:lnTo>
                    <a:lnTo>
                      <a:pt x="814" y="67"/>
                    </a:lnTo>
                    <a:lnTo>
                      <a:pt x="790" y="54"/>
                    </a:lnTo>
                    <a:lnTo>
                      <a:pt x="765" y="44"/>
                    </a:lnTo>
                    <a:lnTo>
                      <a:pt x="740" y="33"/>
                    </a:lnTo>
                    <a:lnTo>
                      <a:pt x="715" y="25"/>
                    </a:lnTo>
                    <a:lnTo>
                      <a:pt x="689" y="17"/>
                    </a:lnTo>
                    <a:lnTo>
                      <a:pt x="662" y="11"/>
                    </a:lnTo>
                    <a:lnTo>
                      <a:pt x="635" y="7"/>
                    </a:lnTo>
                    <a:lnTo>
                      <a:pt x="608" y="3"/>
                    </a:lnTo>
                    <a:lnTo>
                      <a:pt x="579" y="0"/>
                    </a:lnTo>
                    <a:lnTo>
                      <a:pt x="551" y="0"/>
                    </a:lnTo>
                    <a:lnTo>
                      <a:pt x="551" y="0"/>
                    </a:lnTo>
                    <a:close/>
                    <a:moveTo>
                      <a:pt x="551" y="1010"/>
                    </a:moveTo>
                    <a:lnTo>
                      <a:pt x="551" y="1010"/>
                    </a:lnTo>
                    <a:lnTo>
                      <a:pt x="528" y="1009"/>
                    </a:lnTo>
                    <a:lnTo>
                      <a:pt x="505" y="1007"/>
                    </a:lnTo>
                    <a:lnTo>
                      <a:pt x="482" y="1004"/>
                    </a:lnTo>
                    <a:lnTo>
                      <a:pt x="458" y="1000"/>
                    </a:lnTo>
                    <a:lnTo>
                      <a:pt x="436" y="995"/>
                    </a:lnTo>
                    <a:lnTo>
                      <a:pt x="414" y="989"/>
                    </a:lnTo>
                    <a:lnTo>
                      <a:pt x="393" y="981"/>
                    </a:lnTo>
                    <a:lnTo>
                      <a:pt x="372" y="973"/>
                    </a:lnTo>
                    <a:lnTo>
                      <a:pt x="352" y="965"/>
                    </a:lnTo>
                    <a:lnTo>
                      <a:pt x="332" y="954"/>
                    </a:lnTo>
                    <a:lnTo>
                      <a:pt x="313" y="943"/>
                    </a:lnTo>
                    <a:lnTo>
                      <a:pt x="294" y="931"/>
                    </a:lnTo>
                    <a:lnTo>
                      <a:pt x="277" y="918"/>
                    </a:lnTo>
                    <a:lnTo>
                      <a:pt x="260" y="905"/>
                    </a:lnTo>
                    <a:lnTo>
                      <a:pt x="243" y="890"/>
                    </a:lnTo>
                    <a:lnTo>
                      <a:pt x="227" y="875"/>
                    </a:lnTo>
                    <a:lnTo>
                      <a:pt x="211" y="859"/>
                    </a:lnTo>
                    <a:lnTo>
                      <a:pt x="198" y="843"/>
                    </a:lnTo>
                    <a:lnTo>
                      <a:pt x="184" y="825"/>
                    </a:lnTo>
                    <a:lnTo>
                      <a:pt x="171" y="807"/>
                    </a:lnTo>
                    <a:lnTo>
                      <a:pt x="159" y="789"/>
                    </a:lnTo>
                    <a:lnTo>
                      <a:pt x="148" y="769"/>
                    </a:lnTo>
                    <a:lnTo>
                      <a:pt x="138" y="749"/>
                    </a:lnTo>
                    <a:lnTo>
                      <a:pt x="128" y="729"/>
                    </a:lnTo>
                    <a:lnTo>
                      <a:pt x="121" y="708"/>
                    </a:lnTo>
                    <a:lnTo>
                      <a:pt x="114" y="687"/>
                    </a:lnTo>
                    <a:lnTo>
                      <a:pt x="107" y="665"/>
                    </a:lnTo>
                    <a:lnTo>
                      <a:pt x="102" y="643"/>
                    </a:lnTo>
                    <a:lnTo>
                      <a:pt x="98" y="621"/>
                    </a:lnTo>
                    <a:lnTo>
                      <a:pt x="95" y="598"/>
                    </a:lnTo>
                    <a:lnTo>
                      <a:pt x="94" y="575"/>
                    </a:lnTo>
                    <a:lnTo>
                      <a:pt x="92" y="550"/>
                    </a:lnTo>
                    <a:lnTo>
                      <a:pt x="92" y="550"/>
                    </a:lnTo>
                    <a:lnTo>
                      <a:pt x="94" y="527"/>
                    </a:lnTo>
                    <a:lnTo>
                      <a:pt x="95" y="504"/>
                    </a:lnTo>
                    <a:lnTo>
                      <a:pt x="98" y="481"/>
                    </a:lnTo>
                    <a:lnTo>
                      <a:pt x="102" y="459"/>
                    </a:lnTo>
                    <a:lnTo>
                      <a:pt x="107" y="436"/>
                    </a:lnTo>
                    <a:lnTo>
                      <a:pt x="114" y="415"/>
                    </a:lnTo>
                    <a:lnTo>
                      <a:pt x="121" y="394"/>
                    </a:lnTo>
                    <a:lnTo>
                      <a:pt x="128" y="373"/>
                    </a:lnTo>
                    <a:lnTo>
                      <a:pt x="138" y="352"/>
                    </a:lnTo>
                    <a:lnTo>
                      <a:pt x="148" y="333"/>
                    </a:lnTo>
                    <a:lnTo>
                      <a:pt x="159" y="313"/>
                    </a:lnTo>
                    <a:lnTo>
                      <a:pt x="171" y="295"/>
                    </a:lnTo>
                    <a:lnTo>
                      <a:pt x="184" y="277"/>
                    </a:lnTo>
                    <a:lnTo>
                      <a:pt x="198" y="259"/>
                    </a:lnTo>
                    <a:lnTo>
                      <a:pt x="211" y="242"/>
                    </a:lnTo>
                    <a:lnTo>
                      <a:pt x="227" y="227"/>
                    </a:lnTo>
                    <a:lnTo>
                      <a:pt x="243" y="212"/>
                    </a:lnTo>
                    <a:lnTo>
                      <a:pt x="260" y="197"/>
                    </a:lnTo>
                    <a:lnTo>
                      <a:pt x="277" y="183"/>
                    </a:lnTo>
                    <a:lnTo>
                      <a:pt x="294" y="171"/>
                    </a:lnTo>
                    <a:lnTo>
                      <a:pt x="313" y="159"/>
                    </a:lnTo>
                    <a:lnTo>
                      <a:pt x="332" y="148"/>
                    </a:lnTo>
                    <a:lnTo>
                      <a:pt x="352" y="137"/>
                    </a:lnTo>
                    <a:lnTo>
                      <a:pt x="372" y="129"/>
                    </a:lnTo>
                    <a:lnTo>
                      <a:pt x="393" y="120"/>
                    </a:lnTo>
                    <a:lnTo>
                      <a:pt x="414" y="113"/>
                    </a:lnTo>
                    <a:lnTo>
                      <a:pt x="436" y="107"/>
                    </a:lnTo>
                    <a:lnTo>
                      <a:pt x="458" y="101"/>
                    </a:lnTo>
                    <a:lnTo>
                      <a:pt x="482" y="97"/>
                    </a:lnTo>
                    <a:lnTo>
                      <a:pt x="505" y="95"/>
                    </a:lnTo>
                    <a:lnTo>
                      <a:pt x="528" y="93"/>
                    </a:lnTo>
                    <a:lnTo>
                      <a:pt x="551" y="92"/>
                    </a:lnTo>
                    <a:lnTo>
                      <a:pt x="551" y="92"/>
                    </a:lnTo>
                    <a:lnTo>
                      <a:pt x="575" y="93"/>
                    </a:lnTo>
                    <a:lnTo>
                      <a:pt x="598" y="95"/>
                    </a:lnTo>
                    <a:lnTo>
                      <a:pt x="621" y="97"/>
                    </a:lnTo>
                    <a:lnTo>
                      <a:pt x="643" y="101"/>
                    </a:lnTo>
                    <a:lnTo>
                      <a:pt x="666" y="107"/>
                    </a:lnTo>
                    <a:lnTo>
                      <a:pt x="688" y="113"/>
                    </a:lnTo>
                    <a:lnTo>
                      <a:pt x="709" y="120"/>
                    </a:lnTo>
                    <a:lnTo>
                      <a:pt x="730" y="129"/>
                    </a:lnTo>
                    <a:lnTo>
                      <a:pt x="750" y="137"/>
                    </a:lnTo>
                    <a:lnTo>
                      <a:pt x="770" y="148"/>
                    </a:lnTo>
                    <a:lnTo>
                      <a:pt x="789" y="159"/>
                    </a:lnTo>
                    <a:lnTo>
                      <a:pt x="808" y="171"/>
                    </a:lnTo>
                    <a:lnTo>
                      <a:pt x="825" y="183"/>
                    </a:lnTo>
                    <a:lnTo>
                      <a:pt x="843" y="197"/>
                    </a:lnTo>
                    <a:lnTo>
                      <a:pt x="859" y="212"/>
                    </a:lnTo>
                    <a:lnTo>
                      <a:pt x="875" y="227"/>
                    </a:lnTo>
                    <a:lnTo>
                      <a:pt x="891" y="242"/>
                    </a:lnTo>
                    <a:lnTo>
                      <a:pt x="905" y="259"/>
                    </a:lnTo>
                    <a:lnTo>
                      <a:pt x="919" y="277"/>
                    </a:lnTo>
                    <a:lnTo>
                      <a:pt x="932" y="295"/>
                    </a:lnTo>
                    <a:lnTo>
                      <a:pt x="943" y="313"/>
                    </a:lnTo>
                    <a:lnTo>
                      <a:pt x="955" y="333"/>
                    </a:lnTo>
                    <a:lnTo>
                      <a:pt x="964" y="352"/>
                    </a:lnTo>
                    <a:lnTo>
                      <a:pt x="974" y="373"/>
                    </a:lnTo>
                    <a:lnTo>
                      <a:pt x="982" y="394"/>
                    </a:lnTo>
                    <a:lnTo>
                      <a:pt x="989" y="415"/>
                    </a:lnTo>
                    <a:lnTo>
                      <a:pt x="995" y="436"/>
                    </a:lnTo>
                    <a:lnTo>
                      <a:pt x="1000" y="459"/>
                    </a:lnTo>
                    <a:lnTo>
                      <a:pt x="1004" y="481"/>
                    </a:lnTo>
                    <a:lnTo>
                      <a:pt x="1007" y="504"/>
                    </a:lnTo>
                    <a:lnTo>
                      <a:pt x="1009" y="527"/>
                    </a:lnTo>
                    <a:lnTo>
                      <a:pt x="1009" y="550"/>
                    </a:lnTo>
                    <a:lnTo>
                      <a:pt x="1009" y="550"/>
                    </a:lnTo>
                    <a:lnTo>
                      <a:pt x="1009" y="575"/>
                    </a:lnTo>
                    <a:lnTo>
                      <a:pt x="1007" y="598"/>
                    </a:lnTo>
                    <a:lnTo>
                      <a:pt x="1004" y="621"/>
                    </a:lnTo>
                    <a:lnTo>
                      <a:pt x="1000" y="643"/>
                    </a:lnTo>
                    <a:lnTo>
                      <a:pt x="995" y="665"/>
                    </a:lnTo>
                    <a:lnTo>
                      <a:pt x="989" y="687"/>
                    </a:lnTo>
                    <a:lnTo>
                      <a:pt x="982" y="708"/>
                    </a:lnTo>
                    <a:lnTo>
                      <a:pt x="974" y="729"/>
                    </a:lnTo>
                    <a:lnTo>
                      <a:pt x="964" y="749"/>
                    </a:lnTo>
                    <a:lnTo>
                      <a:pt x="955" y="769"/>
                    </a:lnTo>
                    <a:lnTo>
                      <a:pt x="943" y="789"/>
                    </a:lnTo>
                    <a:lnTo>
                      <a:pt x="932" y="807"/>
                    </a:lnTo>
                    <a:lnTo>
                      <a:pt x="919" y="825"/>
                    </a:lnTo>
                    <a:lnTo>
                      <a:pt x="905" y="843"/>
                    </a:lnTo>
                    <a:lnTo>
                      <a:pt x="891" y="859"/>
                    </a:lnTo>
                    <a:lnTo>
                      <a:pt x="875" y="875"/>
                    </a:lnTo>
                    <a:lnTo>
                      <a:pt x="859" y="890"/>
                    </a:lnTo>
                    <a:lnTo>
                      <a:pt x="843" y="905"/>
                    </a:lnTo>
                    <a:lnTo>
                      <a:pt x="825" y="918"/>
                    </a:lnTo>
                    <a:lnTo>
                      <a:pt x="808" y="931"/>
                    </a:lnTo>
                    <a:lnTo>
                      <a:pt x="789" y="943"/>
                    </a:lnTo>
                    <a:lnTo>
                      <a:pt x="770" y="954"/>
                    </a:lnTo>
                    <a:lnTo>
                      <a:pt x="750" y="965"/>
                    </a:lnTo>
                    <a:lnTo>
                      <a:pt x="730" y="973"/>
                    </a:lnTo>
                    <a:lnTo>
                      <a:pt x="709" y="981"/>
                    </a:lnTo>
                    <a:lnTo>
                      <a:pt x="688" y="989"/>
                    </a:lnTo>
                    <a:lnTo>
                      <a:pt x="666" y="995"/>
                    </a:lnTo>
                    <a:lnTo>
                      <a:pt x="643" y="1000"/>
                    </a:lnTo>
                    <a:lnTo>
                      <a:pt x="621" y="1004"/>
                    </a:lnTo>
                    <a:lnTo>
                      <a:pt x="598" y="1007"/>
                    </a:lnTo>
                    <a:lnTo>
                      <a:pt x="575" y="1009"/>
                    </a:lnTo>
                    <a:lnTo>
                      <a:pt x="551" y="1010"/>
                    </a:lnTo>
                    <a:lnTo>
                      <a:pt x="551" y="1010"/>
                    </a:lnTo>
                    <a:close/>
                  </a:path>
                </a:pathLst>
              </a:custGeom>
              <a:solidFill>
                <a:srgbClr val="005BAA"/>
              </a:solidFill>
              <a:ln>
                <a:noFill/>
              </a:ln>
            </p:spPr>
            <p:txBody>
              <a:bodyPr vert="horz" wrap="square" lIns="121682" tIns="60841" rIns="121682" bIns="60841" numCol="1" anchor="t" anchorCtr="0" compatLnSpc="1"/>
              <a:lstStyle/>
              <a:p>
                <a:endParaRPr lang="ko-KR" altLang="en-US" sz="2395"/>
              </a:p>
            </p:txBody>
          </p:sp>
          <p:sp>
            <p:nvSpPr>
              <p:cNvPr id="15" name="Freeform 41"/>
              <p:cNvSpPr/>
              <p:nvPr/>
            </p:nvSpPr>
            <p:spPr bwMode="auto">
              <a:xfrm>
                <a:off x="3351155" y="5376977"/>
                <a:ext cx="156011" cy="308666"/>
              </a:xfrm>
              <a:custGeom>
                <a:avLst/>
                <a:gdLst>
                  <a:gd name="T0" fmla="*/ 142 w 371"/>
                  <a:gd name="T1" fmla="*/ 648 h 734"/>
                  <a:gd name="T2" fmla="*/ 81 w 371"/>
                  <a:gd name="T3" fmla="*/ 640 h 734"/>
                  <a:gd name="T4" fmla="*/ 28 w 371"/>
                  <a:gd name="T5" fmla="*/ 624 h 734"/>
                  <a:gd name="T6" fmla="*/ 25 w 371"/>
                  <a:gd name="T7" fmla="*/ 504 h 734"/>
                  <a:gd name="T8" fmla="*/ 54 w 371"/>
                  <a:gd name="T9" fmla="*/ 520 h 734"/>
                  <a:gd name="T10" fmla="*/ 105 w 371"/>
                  <a:gd name="T11" fmla="*/ 537 h 734"/>
                  <a:gd name="T12" fmla="*/ 163 w 371"/>
                  <a:gd name="T13" fmla="*/ 544 h 734"/>
                  <a:gd name="T14" fmla="*/ 195 w 371"/>
                  <a:gd name="T15" fmla="*/ 540 h 734"/>
                  <a:gd name="T16" fmla="*/ 226 w 371"/>
                  <a:gd name="T17" fmla="*/ 525 h 734"/>
                  <a:gd name="T18" fmla="*/ 238 w 371"/>
                  <a:gd name="T19" fmla="*/ 512 h 734"/>
                  <a:gd name="T20" fmla="*/ 243 w 371"/>
                  <a:gd name="T21" fmla="*/ 495 h 734"/>
                  <a:gd name="T22" fmla="*/ 243 w 371"/>
                  <a:gd name="T23" fmla="*/ 482 h 734"/>
                  <a:gd name="T24" fmla="*/ 239 w 371"/>
                  <a:gd name="T25" fmla="*/ 465 h 734"/>
                  <a:gd name="T26" fmla="*/ 223 w 371"/>
                  <a:gd name="T27" fmla="*/ 445 h 734"/>
                  <a:gd name="T28" fmla="*/ 177 w 371"/>
                  <a:gd name="T29" fmla="*/ 419 h 734"/>
                  <a:gd name="T30" fmla="*/ 123 w 371"/>
                  <a:gd name="T31" fmla="*/ 397 h 734"/>
                  <a:gd name="T32" fmla="*/ 81 w 371"/>
                  <a:gd name="T33" fmla="*/ 375 h 734"/>
                  <a:gd name="T34" fmla="*/ 47 w 371"/>
                  <a:gd name="T35" fmla="*/ 349 h 734"/>
                  <a:gd name="T36" fmla="*/ 22 w 371"/>
                  <a:gd name="T37" fmla="*/ 316 h 734"/>
                  <a:gd name="T38" fmla="*/ 8 w 371"/>
                  <a:gd name="T39" fmla="*/ 276 h 734"/>
                  <a:gd name="T40" fmla="*/ 5 w 371"/>
                  <a:gd name="T41" fmla="*/ 246 h 734"/>
                  <a:gd name="T42" fmla="*/ 10 w 371"/>
                  <a:gd name="T43" fmla="*/ 202 h 734"/>
                  <a:gd name="T44" fmla="*/ 26 w 371"/>
                  <a:gd name="T45" fmla="*/ 165 h 734"/>
                  <a:gd name="T46" fmla="*/ 51 w 371"/>
                  <a:gd name="T47" fmla="*/ 132 h 734"/>
                  <a:gd name="T48" fmla="*/ 86 w 371"/>
                  <a:gd name="T49" fmla="*/ 107 h 734"/>
                  <a:gd name="T50" fmla="*/ 129 w 371"/>
                  <a:gd name="T51" fmla="*/ 89 h 734"/>
                  <a:gd name="T52" fmla="*/ 227 w 371"/>
                  <a:gd name="T53" fmla="*/ 0 h 734"/>
                  <a:gd name="T54" fmla="*/ 247 w 371"/>
                  <a:gd name="T55" fmla="*/ 80 h 734"/>
                  <a:gd name="T56" fmla="*/ 297 w 371"/>
                  <a:gd name="T57" fmla="*/ 89 h 734"/>
                  <a:gd name="T58" fmla="*/ 348 w 371"/>
                  <a:gd name="T59" fmla="*/ 109 h 734"/>
                  <a:gd name="T60" fmla="*/ 305 w 371"/>
                  <a:gd name="T61" fmla="*/ 201 h 734"/>
                  <a:gd name="T62" fmla="*/ 263 w 371"/>
                  <a:gd name="T63" fmla="*/ 186 h 734"/>
                  <a:gd name="T64" fmla="*/ 204 w 371"/>
                  <a:gd name="T65" fmla="*/ 179 h 734"/>
                  <a:gd name="T66" fmla="*/ 185 w 371"/>
                  <a:gd name="T67" fmla="*/ 180 h 734"/>
                  <a:gd name="T68" fmla="*/ 163 w 371"/>
                  <a:gd name="T69" fmla="*/ 186 h 734"/>
                  <a:gd name="T70" fmla="*/ 148 w 371"/>
                  <a:gd name="T71" fmla="*/ 195 h 734"/>
                  <a:gd name="T72" fmla="*/ 136 w 371"/>
                  <a:gd name="T73" fmla="*/ 212 h 734"/>
                  <a:gd name="T74" fmla="*/ 132 w 371"/>
                  <a:gd name="T75" fmla="*/ 230 h 734"/>
                  <a:gd name="T76" fmla="*/ 136 w 371"/>
                  <a:gd name="T77" fmla="*/ 246 h 734"/>
                  <a:gd name="T78" fmla="*/ 145 w 371"/>
                  <a:gd name="T79" fmla="*/ 259 h 734"/>
                  <a:gd name="T80" fmla="*/ 187 w 371"/>
                  <a:gd name="T81" fmla="*/ 287 h 734"/>
                  <a:gd name="T82" fmla="*/ 233 w 371"/>
                  <a:gd name="T83" fmla="*/ 307 h 734"/>
                  <a:gd name="T84" fmla="*/ 283 w 371"/>
                  <a:gd name="T85" fmla="*/ 330 h 734"/>
                  <a:gd name="T86" fmla="*/ 320 w 371"/>
                  <a:gd name="T87" fmla="*/ 355 h 734"/>
                  <a:gd name="T88" fmla="*/ 347 w 371"/>
                  <a:gd name="T89" fmla="*/ 385 h 734"/>
                  <a:gd name="T90" fmla="*/ 363 w 371"/>
                  <a:gd name="T91" fmla="*/ 420 h 734"/>
                  <a:gd name="T92" fmla="*/ 370 w 371"/>
                  <a:gd name="T93" fmla="*/ 461 h 734"/>
                  <a:gd name="T94" fmla="*/ 370 w 371"/>
                  <a:gd name="T95" fmla="*/ 491 h 734"/>
                  <a:gd name="T96" fmla="*/ 362 w 371"/>
                  <a:gd name="T97" fmla="*/ 533 h 734"/>
                  <a:gd name="T98" fmla="*/ 342 w 371"/>
                  <a:gd name="T99" fmla="*/ 570 h 734"/>
                  <a:gd name="T100" fmla="*/ 312 w 371"/>
                  <a:gd name="T101" fmla="*/ 603 h 734"/>
                  <a:gd name="T102" fmla="*/ 272 w 371"/>
                  <a:gd name="T103" fmla="*/ 626 h 734"/>
                  <a:gd name="T104" fmla="*/ 224 w 371"/>
                  <a:gd name="T105" fmla="*/ 641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1" h="734">
                    <a:moveTo>
                      <a:pt x="142" y="734"/>
                    </a:moveTo>
                    <a:lnTo>
                      <a:pt x="142" y="648"/>
                    </a:lnTo>
                    <a:lnTo>
                      <a:pt x="142" y="648"/>
                    </a:lnTo>
                    <a:lnTo>
                      <a:pt x="121" y="647"/>
                    </a:lnTo>
                    <a:lnTo>
                      <a:pt x="101" y="644"/>
                    </a:lnTo>
                    <a:lnTo>
                      <a:pt x="81" y="640"/>
                    </a:lnTo>
                    <a:lnTo>
                      <a:pt x="62" y="636"/>
                    </a:lnTo>
                    <a:lnTo>
                      <a:pt x="44" y="629"/>
                    </a:lnTo>
                    <a:lnTo>
                      <a:pt x="28" y="624"/>
                    </a:lnTo>
                    <a:lnTo>
                      <a:pt x="14" y="617"/>
                    </a:lnTo>
                    <a:lnTo>
                      <a:pt x="0" y="610"/>
                    </a:lnTo>
                    <a:lnTo>
                      <a:pt x="25" y="504"/>
                    </a:lnTo>
                    <a:lnTo>
                      <a:pt x="25" y="504"/>
                    </a:lnTo>
                    <a:lnTo>
                      <a:pt x="39" y="513"/>
                    </a:lnTo>
                    <a:lnTo>
                      <a:pt x="54" y="520"/>
                    </a:lnTo>
                    <a:lnTo>
                      <a:pt x="70" y="526"/>
                    </a:lnTo>
                    <a:lnTo>
                      <a:pt x="87" y="533"/>
                    </a:lnTo>
                    <a:lnTo>
                      <a:pt x="105" y="537"/>
                    </a:lnTo>
                    <a:lnTo>
                      <a:pt x="124" y="541"/>
                    </a:lnTo>
                    <a:lnTo>
                      <a:pt x="143" y="543"/>
                    </a:lnTo>
                    <a:lnTo>
                      <a:pt x="163" y="544"/>
                    </a:lnTo>
                    <a:lnTo>
                      <a:pt x="163" y="544"/>
                    </a:lnTo>
                    <a:lnTo>
                      <a:pt x="181" y="543"/>
                    </a:lnTo>
                    <a:lnTo>
                      <a:pt x="195" y="540"/>
                    </a:lnTo>
                    <a:lnTo>
                      <a:pt x="210" y="536"/>
                    </a:lnTo>
                    <a:lnTo>
                      <a:pt x="222" y="529"/>
                    </a:lnTo>
                    <a:lnTo>
                      <a:pt x="226" y="525"/>
                    </a:lnTo>
                    <a:lnTo>
                      <a:pt x="231" y="521"/>
                    </a:lnTo>
                    <a:lnTo>
                      <a:pt x="234" y="517"/>
                    </a:lnTo>
                    <a:lnTo>
                      <a:pt x="238" y="512"/>
                    </a:lnTo>
                    <a:lnTo>
                      <a:pt x="241" y="506"/>
                    </a:lnTo>
                    <a:lnTo>
                      <a:pt x="242" y="501"/>
                    </a:lnTo>
                    <a:lnTo>
                      <a:pt x="243" y="495"/>
                    </a:lnTo>
                    <a:lnTo>
                      <a:pt x="244" y="488"/>
                    </a:lnTo>
                    <a:lnTo>
                      <a:pt x="244" y="488"/>
                    </a:lnTo>
                    <a:lnTo>
                      <a:pt x="243" y="482"/>
                    </a:lnTo>
                    <a:lnTo>
                      <a:pt x="243" y="476"/>
                    </a:lnTo>
                    <a:lnTo>
                      <a:pt x="241" y="471"/>
                    </a:lnTo>
                    <a:lnTo>
                      <a:pt x="239" y="465"/>
                    </a:lnTo>
                    <a:lnTo>
                      <a:pt x="235" y="460"/>
                    </a:lnTo>
                    <a:lnTo>
                      <a:pt x="232" y="455"/>
                    </a:lnTo>
                    <a:lnTo>
                      <a:pt x="223" y="445"/>
                    </a:lnTo>
                    <a:lnTo>
                      <a:pt x="210" y="436"/>
                    </a:lnTo>
                    <a:lnTo>
                      <a:pt x="194" y="427"/>
                    </a:lnTo>
                    <a:lnTo>
                      <a:pt x="177" y="419"/>
                    </a:lnTo>
                    <a:lnTo>
                      <a:pt x="154" y="411"/>
                    </a:lnTo>
                    <a:lnTo>
                      <a:pt x="154" y="411"/>
                    </a:lnTo>
                    <a:lnTo>
                      <a:pt x="123" y="397"/>
                    </a:lnTo>
                    <a:lnTo>
                      <a:pt x="108" y="391"/>
                    </a:lnTo>
                    <a:lnTo>
                      <a:pt x="93" y="383"/>
                    </a:lnTo>
                    <a:lnTo>
                      <a:pt x="81" y="375"/>
                    </a:lnTo>
                    <a:lnTo>
                      <a:pt x="68" y="366"/>
                    </a:lnTo>
                    <a:lnTo>
                      <a:pt x="57" y="358"/>
                    </a:lnTo>
                    <a:lnTo>
                      <a:pt x="47" y="349"/>
                    </a:lnTo>
                    <a:lnTo>
                      <a:pt x="38" y="338"/>
                    </a:lnTo>
                    <a:lnTo>
                      <a:pt x="29" y="328"/>
                    </a:lnTo>
                    <a:lnTo>
                      <a:pt x="22" y="316"/>
                    </a:lnTo>
                    <a:lnTo>
                      <a:pt x="16" y="303"/>
                    </a:lnTo>
                    <a:lnTo>
                      <a:pt x="11" y="291"/>
                    </a:lnTo>
                    <a:lnTo>
                      <a:pt x="8" y="276"/>
                    </a:lnTo>
                    <a:lnTo>
                      <a:pt x="6" y="261"/>
                    </a:lnTo>
                    <a:lnTo>
                      <a:pt x="5" y="246"/>
                    </a:lnTo>
                    <a:lnTo>
                      <a:pt x="5" y="246"/>
                    </a:lnTo>
                    <a:lnTo>
                      <a:pt x="6" y="231"/>
                    </a:lnTo>
                    <a:lnTo>
                      <a:pt x="7" y="216"/>
                    </a:lnTo>
                    <a:lnTo>
                      <a:pt x="10" y="202"/>
                    </a:lnTo>
                    <a:lnTo>
                      <a:pt x="15" y="189"/>
                    </a:lnTo>
                    <a:lnTo>
                      <a:pt x="20" y="176"/>
                    </a:lnTo>
                    <a:lnTo>
                      <a:pt x="26" y="165"/>
                    </a:lnTo>
                    <a:lnTo>
                      <a:pt x="34" y="153"/>
                    </a:lnTo>
                    <a:lnTo>
                      <a:pt x="42" y="143"/>
                    </a:lnTo>
                    <a:lnTo>
                      <a:pt x="51" y="132"/>
                    </a:lnTo>
                    <a:lnTo>
                      <a:pt x="62" y="123"/>
                    </a:lnTo>
                    <a:lnTo>
                      <a:pt x="73" y="114"/>
                    </a:lnTo>
                    <a:lnTo>
                      <a:pt x="86" y="107"/>
                    </a:lnTo>
                    <a:lnTo>
                      <a:pt x="100" y="100"/>
                    </a:lnTo>
                    <a:lnTo>
                      <a:pt x="114" y="94"/>
                    </a:lnTo>
                    <a:lnTo>
                      <a:pt x="129" y="89"/>
                    </a:lnTo>
                    <a:lnTo>
                      <a:pt x="146" y="86"/>
                    </a:lnTo>
                    <a:lnTo>
                      <a:pt x="146" y="0"/>
                    </a:lnTo>
                    <a:lnTo>
                      <a:pt x="227" y="0"/>
                    </a:lnTo>
                    <a:lnTo>
                      <a:pt x="227" y="79"/>
                    </a:lnTo>
                    <a:lnTo>
                      <a:pt x="227" y="79"/>
                    </a:lnTo>
                    <a:lnTo>
                      <a:pt x="247" y="80"/>
                    </a:lnTo>
                    <a:lnTo>
                      <a:pt x="265" y="83"/>
                    </a:lnTo>
                    <a:lnTo>
                      <a:pt x="282" y="86"/>
                    </a:lnTo>
                    <a:lnTo>
                      <a:pt x="297" y="89"/>
                    </a:lnTo>
                    <a:lnTo>
                      <a:pt x="311" y="93"/>
                    </a:lnTo>
                    <a:lnTo>
                      <a:pt x="325" y="98"/>
                    </a:lnTo>
                    <a:lnTo>
                      <a:pt x="348" y="109"/>
                    </a:lnTo>
                    <a:lnTo>
                      <a:pt x="324" y="211"/>
                    </a:lnTo>
                    <a:lnTo>
                      <a:pt x="324" y="211"/>
                    </a:lnTo>
                    <a:lnTo>
                      <a:pt x="305" y="201"/>
                    </a:lnTo>
                    <a:lnTo>
                      <a:pt x="292" y="196"/>
                    </a:lnTo>
                    <a:lnTo>
                      <a:pt x="279" y="191"/>
                    </a:lnTo>
                    <a:lnTo>
                      <a:pt x="263" y="186"/>
                    </a:lnTo>
                    <a:lnTo>
                      <a:pt x="245" y="182"/>
                    </a:lnTo>
                    <a:lnTo>
                      <a:pt x="225" y="180"/>
                    </a:lnTo>
                    <a:lnTo>
                      <a:pt x="204" y="179"/>
                    </a:lnTo>
                    <a:lnTo>
                      <a:pt x="204" y="179"/>
                    </a:lnTo>
                    <a:lnTo>
                      <a:pt x="194" y="179"/>
                    </a:lnTo>
                    <a:lnTo>
                      <a:pt x="185" y="180"/>
                    </a:lnTo>
                    <a:lnTo>
                      <a:pt x="178" y="181"/>
                    </a:lnTo>
                    <a:lnTo>
                      <a:pt x="170" y="184"/>
                    </a:lnTo>
                    <a:lnTo>
                      <a:pt x="163" y="186"/>
                    </a:lnTo>
                    <a:lnTo>
                      <a:pt x="158" y="189"/>
                    </a:lnTo>
                    <a:lnTo>
                      <a:pt x="152" y="192"/>
                    </a:lnTo>
                    <a:lnTo>
                      <a:pt x="148" y="195"/>
                    </a:lnTo>
                    <a:lnTo>
                      <a:pt x="144" y="199"/>
                    </a:lnTo>
                    <a:lnTo>
                      <a:pt x="141" y="202"/>
                    </a:lnTo>
                    <a:lnTo>
                      <a:pt x="136" y="212"/>
                    </a:lnTo>
                    <a:lnTo>
                      <a:pt x="133" y="220"/>
                    </a:lnTo>
                    <a:lnTo>
                      <a:pt x="132" y="230"/>
                    </a:lnTo>
                    <a:lnTo>
                      <a:pt x="132" y="230"/>
                    </a:lnTo>
                    <a:lnTo>
                      <a:pt x="132" y="235"/>
                    </a:lnTo>
                    <a:lnTo>
                      <a:pt x="133" y="240"/>
                    </a:lnTo>
                    <a:lnTo>
                      <a:pt x="136" y="246"/>
                    </a:lnTo>
                    <a:lnTo>
                      <a:pt x="138" y="251"/>
                    </a:lnTo>
                    <a:lnTo>
                      <a:pt x="141" y="255"/>
                    </a:lnTo>
                    <a:lnTo>
                      <a:pt x="145" y="259"/>
                    </a:lnTo>
                    <a:lnTo>
                      <a:pt x="156" y="269"/>
                    </a:lnTo>
                    <a:lnTo>
                      <a:pt x="169" y="278"/>
                    </a:lnTo>
                    <a:lnTo>
                      <a:pt x="187" y="287"/>
                    </a:lnTo>
                    <a:lnTo>
                      <a:pt x="208" y="297"/>
                    </a:lnTo>
                    <a:lnTo>
                      <a:pt x="233" y="307"/>
                    </a:lnTo>
                    <a:lnTo>
                      <a:pt x="233" y="307"/>
                    </a:lnTo>
                    <a:lnTo>
                      <a:pt x="250" y="314"/>
                    </a:lnTo>
                    <a:lnTo>
                      <a:pt x="267" y="321"/>
                    </a:lnTo>
                    <a:lnTo>
                      <a:pt x="283" y="330"/>
                    </a:lnTo>
                    <a:lnTo>
                      <a:pt x="296" y="338"/>
                    </a:lnTo>
                    <a:lnTo>
                      <a:pt x="309" y="346"/>
                    </a:lnTo>
                    <a:lnTo>
                      <a:pt x="320" y="355"/>
                    </a:lnTo>
                    <a:lnTo>
                      <a:pt x="330" y="364"/>
                    </a:lnTo>
                    <a:lnTo>
                      <a:pt x="338" y="375"/>
                    </a:lnTo>
                    <a:lnTo>
                      <a:pt x="347" y="385"/>
                    </a:lnTo>
                    <a:lnTo>
                      <a:pt x="353" y="396"/>
                    </a:lnTo>
                    <a:lnTo>
                      <a:pt x="358" y="407"/>
                    </a:lnTo>
                    <a:lnTo>
                      <a:pt x="363" y="420"/>
                    </a:lnTo>
                    <a:lnTo>
                      <a:pt x="367" y="433"/>
                    </a:lnTo>
                    <a:lnTo>
                      <a:pt x="369" y="446"/>
                    </a:lnTo>
                    <a:lnTo>
                      <a:pt x="370" y="461"/>
                    </a:lnTo>
                    <a:lnTo>
                      <a:pt x="371" y="476"/>
                    </a:lnTo>
                    <a:lnTo>
                      <a:pt x="371" y="476"/>
                    </a:lnTo>
                    <a:lnTo>
                      <a:pt x="370" y="491"/>
                    </a:lnTo>
                    <a:lnTo>
                      <a:pt x="368" y="505"/>
                    </a:lnTo>
                    <a:lnTo>
                      <a:pt x="366" y="519"/>
                    </a:lnTo>
                    <a:lnTo>
                      <a:pt x="362" y="533"/>
                    </a:lnTo>
                    <a:lnTo>
                      <a:pt x="356" y="546"/>
                    </a:lnTo>
                    <a:lnTo>
                      <a:pt x="349" y="559"/>
                    </a:lnTo>
                    <a:lnTo>
                      <a:pt x="342" y="570"/>
                    </a:lnTo>
                    <a:lnTo>
                      <a:pt x="333" y="582"/>
                    </a:lnTo>
                    <a:lnTo>
                      <a:pt x="323" y="593"/>
                    </a:lnTo>
                    <a:lnTo>
                      <a:pt x="312" y="603"/>
                    </a:lnTo>
                    <a:lnTo>
                      <a:pt x="301" y="611"/>
                    </a:lnTo>
                    <a:lnTo>
                      <a:pt x="287" y="620"/>
                    </a:lnTo>
                    <a:lnTo>
                      <a:pt x="272" y="626"/>
                    </a:lnTo>
                    <a:lnTo>
                      <a:pt x="258" y="632"/>
                    </a:lnTo>
                    <a:lnTo>
                      <a:pt x="241" y="638"/>
                    </a:lnTo>
                    <a:lnTo>
                      <a:pt x="224" y="641"/>
                    </a:lnTo>
                    <a:lnTo>
                      <a:pt x="224" y="734"/>
                    </a:lnTo>
                    <a:lnTo>
                      <a:pt x="142" y="734"/>
                    </a:lnTo>
                    <a:close/>
                  </a:path>
                </a:pathLst>
              </a:custGeom>
              <a:solidFill>
                <a:srgbClr val="005BAA"/>
              </a:solidFill>
              <a:ln>
                <a:noFill/>
              </a:ln>
            </p:spPr>
            <p:txBody>
              <a:bodyPr vert="horz" wrap="square" lIns="121682" tIns="60841" rIns="121682" bIns="60841" numCol="1" anchor="t" anchorCtr="0" compatLnSpc="1"/>
              <a:lstStyle/>
              <a:p>
                <a:endParaRPr lang="ko-KR" altLang="en-US" sz="2395"/>
              </a:p>
            </p:txBody>
          </p:sp>
        </p:grpSp>
      </p:grpSp>
      <p:sp>
        <p:nvSpPr>
          <p:cNvPr id="19" name="Content Placeholder 2"/>
          <p:cNvSpPr txBox="1"/>
          <p:nvPr/>
        </p:nvSpPr>
        <p:spPr>
          <a:xfrm>
            <a:off x="5201125" y="3389224"/>
            <a:ext cx="6318235" cy="1436459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altLang="zh-CN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随着杭州成功举办 G20，杭州俨然成为众多应届大学生就业的首选之地。因此每年的春招和秋招，杭州各大企业 HR 们将在全国各高校开展一系列的招聘工作,但奔波于各大高校在时间、精力以及财力上都有所浪费，为了减轻 HR 们、面试官们招聘面试工作量，提高候选人的面试体验，所以希望实现基于微信服务号的在线答题系统以达到高效、高质量的面试工作。</a:t>
            </a:r>
            <a:endParaRPr lang="zh-CN" altLang="en-US" sz="20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52"/>
          <p:cNvSpPr txBox="1"/>
          <p:nvPr/>
        </p:nvSpPr>
        <p:spPr>
          <a:xfrm>
            <a:off x="657908" y="192839"/>
            <a:ext cx="1381600" cy="370134"/>
          </a:xfrm>
          <a:prstGeom prst="rect">
            <a:avLst/>
          </a:prstGeom>
          <a:noFill/>
          <a:effectLst>
            <a:innerShdw blurRad="63500" dist="50800">
              <a:schemeClr val="tx1">
                <a:alpha val="50000"/>
              </a:schemeClr>
            </a:inn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选题背景</a:t>
            </a:r>
            <a:endParaRPr lang="ko-KR" altLang="en-US" sz="2400" b="1" dirty="0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Box 52"/>
          <p:cNvSpPr txBox="1"/>
          <p:nvPr/>
        </p:nvSpPr>
        <p:spPr>
          <a:xfrm>
            <a:off x="6278537" y="2830455"/>
            <a:ext cx="1381600" cy="370134"/>
          </a:xfrm>
          <a:prstGeom prst="rect">
            <a:avLst/>
          </a:prstGeom>
          <a:noFill/>
          <a:effectLst>
            <a:innerShdw blurRad="63500" dist="50800">
              <a:schemeClr val="tx1">
                <a:alpha val="50000"/>
              </a:schemeClr>
            </a:inn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选题背景</a:t>
            </a:r>
            <a:endParaRPr lang="ko-KR" altLang="en-US" sz="2400" b="1" dirty="0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텍스트 개체 틀 1"/>
          <p:cNvSpPr txBox="1"/>
          <p:nvPr/>
        </p:nvSpPr>
        <p:spPr>
          <a:xfrm>
            <a:off x="5201125" y="2434709"/>
            <a:ext cx="1509141" cy="79149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ko-KR" altLang="en-US" sz="6000" b="1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8673"/>
            <a:ext cx="328474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" y="168673"/>
            <a:ext cx="62141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67055" y="152400"/>
            <a:ext cx="6804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研究意义及实现功能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83"/>
          <p:cNvSpPr txBox="1"/>
          <p:nvPr/>
        </p:nvSpPr>
        <p:spPr>
          <a:xfrm>
            <a:off x="1716040" y="4027087"/>
            <a:ext cx="9144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b="1">
                <a:solidFill>
                  <a:srgbClr val="005B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研究目的</a:t>
            </a:r>
            <a:endParaRPr lang="id-ID" altLang="zh-CN" b="1" dirty="0">
              <a:solidFill>
                <a:srgbClr val="005B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sp>
        <p:nvSpPr>
          <p:cNvPr id="25" name="TextBox 85"/>
          <p:cNvSpPr txBox="1"/>
          <p:nvPr/>
        </p:nvSpPr>
        <p:spPr>
          <a:xfrm>
            <a:off x="1007539" y="4448740"/>
            <a:ext cx="2322471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基于微信服务号的在线答题系统，实现无纸化在线考试效果</a:t>
            </a:r>
            <a:endParaRPr lang="zh-CN" altLang="en-US" sz="16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99"/>
          <p:cNvSpPr/>
          <p:nvPr/>
        </p:nvSpPr>
        <p:spPr>
          <a:xfrm>
            <a:off x="1368126" y="2132437"/>
            <a:ext cx="1601300" cy="1601718"/>
          </a:xfrm>
          <a:prstGeom prst="ellipse">
            <a:avLst/>
          </a:prstGeom>
          <a:solidFill>
            <a:srgbClr val="005BA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Oval 103"/>
          <p:cNvSpPr/>
          <p:nvPr/>
        </p:nvSpPr>
        <p:spPr>
          <a:xfrm>
            <a:off x="3934680" y="2132437"/>
            <a:ext cx="1601300" cy="1601718"/>
          </a:xfrm>
          <a:prstGeom prst="ellipse">
            <a:avLst/>
          </a:prstGeom>
          <a:solidFill>
            <a:srgbClr val="2FC2F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Oval 106"/>
          <p:cNvSpPr/>
          <p:nvPr/>
        </p:nvSpPr>
        <p:spPr>
          <a:xfrm>
            <a:off x="6501237" y="2132437"/>
            <a:ext cx="1601300" cy="1601718"/>
          </a:xfrm>
          <a:prstGeom prst="ellipse">
            <a:avLst/>
          </a:prstGeom>
          <a:solidFill>
            <a:srgbClr val="005BA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Oval 110"/>
          <p:cNvSpPr/>
          <p:nvPr/>
        </p:nvSpPr>
        <p:spPr>
          <a:xfrm>
            <a:off x="9067792" y="2132437"/>
            <a:ext cx="1601300" cy="1601718"/>
          </a:xfrm>
          <a:prstGeom prst="ellipse">
            <a:avLst/>
          </a:prstGeom>
          <a:solidFill>
            <a:srgbClr val="01B5E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1894354" y="2642177"/>
            <a:ext cx="561343" cy="560384"/>
            <a:chOff x="1894354" y="2642177"/>
            <a:chExt cx="561343" cy="560384"/>
          </a:xfrm>
        </p:grpSpPr>
        <p:sp>
          <p:nvSpPr>
            <p:cNvPr id="31" name="AutoShape 128"/>
            <p:cNvSpPr/>
            <p:nvPr/>
          </p:nvSpPr>
          <p:spPr bwMode="auto">
            <a:xfrm>
              <a:off x="1894354" y="2642177"/>
              <a:ext cx="561343" cy="560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2" name="AutoShape 129"/>
            <p:cNvSpPr/>
            <p:nvPr/>
          </p:nvSpPr>
          <p:spPr bwMode="auto">
            <a:xfrm>
              <a:off x="2244954" y="2712105"/>
              <a:ext cx="139857" cy="139857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55138" y="2642177"/>
            <a:ext cx="560384" cy="560384"/>
            <a:chOff x="4455138" y="2642177"/>
            <a:chExt cx="560384" cy="560384"/>
          </a:xfrm>
        </p:grpSpPr>
        <p:sp>
          <p:nvSpPr>
            <p:cNvPr id="34" name="AutoShape 126"/>
            <p:cNvSpPr/>
            <p:nvPr/>
          </p:nvSpPr>
          <p:spPr bwMode="auto">
            <a:xfrm>
              <a:off x="4455138" y="2642177"/>
              <a:ext cx="560384" cy="560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5" name="AutoShape 127"/>
            <p:cNvSpPr/>
            <p:nvPr/>
          </p:nvSpPr>
          <p:spPr bwMode="auto">
            <a:xfrm>
              <a:off x="4682166" y="2729347"/>
              <a:ext cx="132193" cy="1312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43" name="TextBox 83"/>
          <p:cNvSpPr txBox="1"/>
          <p:nvPr/>
        </p:nvSpPr>
        <p:spPr>
          <a:xfrm>
            <a:off x="4352694" y="4027087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b="1">
                <a:solidFill>
                  <a:srgbClr val="0088D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研究意义</a:t>
            </a:r>
            <a:endParaRPr lang="id-ID" altLang="zh-CN" b="1" dirty="0">
              <a:solidFill>
                <a:srgbClr val="0088D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sp>
        <p:nvSpPr>
          <p:cNvPr id="44" name="TextBox 85"/>
          <p:cNvSpPr txBox="1"/>
          <p:nvPr/>
        </p:nvSpPr>
        <p:spPr>
          <a:xfrm>
            <a:off x="3653123" y="4448740"/>
            <a:ext cx="232247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帮助企业跨越空间、时间障碍安排候选人进行实时答题、面试官阅卷同时通过该系统</a:t>
            </a:r>
            <a:endParaRPr lang="zh-CN" altLang="en-US" sz="16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83"/>
          <p:cNvSpPr txBox="1"/>
          <p:nvPr/>
        </p:nvSpPr>
        <p:spPr>
          <a:xfrm>
            <a:off x="6954043" y="4027087"/>
            <a:ext cx="9144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id-ID" b="1" dirty="0">
                <a:solidFill>
                  <a:srgbClr val="005B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实现功能</a:t>
            </a:r>
            <a:endParaRPr lang="zh-CN" altLang="id-ID" b="1" dirty="0">
              <a:solidFill>
                <a:srgbClr val="005B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sp>
        <p:nvSpPr>
          <p:cNvPr id="46" name="TextBox 85"/>
          <p:cNvSpPr txBox="1"/>
          <p:nvPr/>
        </p:nvSpPr>
        <p:spPr>
          <a:xfrm>
            <a:off x="6245542" y="4448740"/>
            <a:ext cx="2322471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在线答题系统的 HR 后台管理系统、面试官阅卷系统通过 URL 绑定在微信服务号菜单里，HR 和面试官可通过点击菜单控制考试进程和阅卷等功能</a:t>
            </a:r>
            <a:endParaRPr lang="zh-CN" altLang="en-US" sz="16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83"/>
          <p:cNvSpPr txBox="1"/>
          <p:nvPr/>
        </p:nvSpPr>
        <p:spPr>
          <a:xfrm>
            <a:off x="9546462" y="4027087"/>
            <a:ext cx="9144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id-ID" b="1" dirty="0">
                <a:solidFill>
                  <a:srgbClr val="0088D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实现功能</a:t>
            </a:r>
            <a:endParaRPr lang="zh-CN" altLang="id-ID" b="1" dirty="0">
              <a:solidFill>
                <a:srgbClr val="0088D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sp>
        <p:nvSpPr>
          <p:cNvPr id="48" name="TextBox 85"/>
          <p:cNvSpPr txBox="1"/>
          <p:nvPr/>
        </p:nvSpPr>
        <p:spPr>
          <a:xfrm>
            <a:off x="8837961" y="4448740"/>
            <a:ext cx="2322471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候选人可通过微信扫描 HR 提供的二维码，局限于在微信浏览器内答题</a:t>
            </a:r>
            <a:endParaRPr lang="zh-CN" altLang="en-US" sz="16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021344" y="2652972"/>
            <a:ext cx="561343" cy="560384"/>
            <a:chOff x="1894354" y="2642177"/>
            <a:chExt cx="561343" cy="560384"/>
          </a:xfrm>
        </p:grpSpPr>
        <p:sp>
          <p:nvSpPr>
            <p:cNvPr id="3" name="AutoShape 128"/>
            <p:cNvSpPr/>
            <p:nvPr/>
          </p:nvSpPr>
          <p:spPr bwMode="auto">
            <a:xfrm>
              <a:off x="1894354" y="2642177"/>
              <a:ext cx="561343" cy="560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AutoShape 129"/>
            <p:cNvSpPr/>
            <p:nvPr/>
          </p:nvSpPr>
          <p:spPr bwMode="auto">
            <a:xfrm>
              <a:off x="2244954" y="2712105"/>
              <a:ext cx="139857" cy="139857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588478" y="2642177"/>
            <a:ext cx="560384" cy="560384"/>
            <a:chOff x="4455138" y="2642177"/>
            <a:chExt cx="560384" cy="560384"/>
          </a:xfrm>
        </p:grpSpPr>
        <p:sp>
          <p:nvSpPr>
            <p:cNvPr id="8" name="AutoShape 126"/>
            <p:cNvSpPr/>
            <p:nvPr/>
          </p:nvSpPr>
          <p:spPr bwMode="auto">
            <a:xfrm>
              <a:off x="4455138" y="2642177"/>
              <a:ext cx="560384" cy="560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" name="AutoShape 127"/>
            <p:cNvSpPr/>
            <p:nvPr/>
          </p:nvSpPr>
          <p:spPr bwMode="auto">
            <a:xfrm>
              <a:off x="4682166" y="2729347"/>
              <a:ext cx="132193" cy="1312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231">
        <p:random/>
      </p:transition>
    </mc:Choice>
    <mc:Fallback>
      <p:transition spd="slow" advTm="231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1133" y="143932"/>
            <a:ext cx="26754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系统结构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0" y="168673"/>
            <a:ext cx="328474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399498" y="168673"/>
            <a:ext cx="62141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587428" y="4933700"/>
            <a:ext cx="1402080" cy="1817575"/>
            <a:chOff x="5726257" y="300380"/>
            <a:chExt cx="1402080" cy="1817575"/>
          </a:xfrm>
        </p:grpSpPr>
        <p:pic>
          <p:nvPicPr>
            <p:cNvPr id="13" name="图片 12" descr="C:\Users\XD\Desktop\图片1.png图片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728479" y="300380"/>
              <a:ext cx="1356995" cy="13572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726257" y="165758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候选人端</a:t>
              </a:r>
              <a:endPara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连接符: 曲线 24"/>
          <p:cNvCxnSpPr>
            <a:stCxn id="22" idx="3"/>
            <a:endCxn id="3" idx="0"/>
          </p:cNvCxnSpPr>
          <p:nvPr/>
        </p:nvCxnSpPr>
        <p:spPr>
          <a:xfrm>
            <a:off x="7285990" y="1340485"/>
            <a:ext cx="3558540" cy="3582670"/>
          </a:xfrm>
          <a:prstGeom prst="curved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293996" y="168910"/>
            <a:ext cx="1988185" cy="1671320"/>
            <a:chOff x="2079633" y="2567126"/>
            <a:chExt cx="1439009" cy="1483188"/>
          </a:xfrm>
        </p:grpSpPr>
        <p:pic>
          <p:nvPicPr>
            <p:cNvPr id="15" name="图片 14" descr="C:\Users\XD\Desktop\3.png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120537" y="2567126"/>
              <a:ext cx="1357200" cy="94488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2079633" y="3641761"/>
              <a:ext cx="1439009" cy="40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HR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后台管理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5723" y="4922905"/>
            <a:ext cx="1402080" cy="1817575"/>
            <a:chOff x="5726257" y="300380"/>
            <a:chExt cx="1402080" cy="1817575"/>
          </a:xfrm>
        </p:grpSpPr>
        <p:pic>
          <p:nvPicPr>
            <p:cNvPr id="23" name="图片 22" descr="C:\Users\XD\Desktop\图片1.png图片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728479" y="300380"/>
              <a:ext cx="1356995" cy="1357200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5726257" y="165758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面试官端</a:t>
              </a:r>
              <a:endPara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160380" y="4933700"/>
            <a:ext cx="1356995" cy="1817575"/>
            <a:chOff x="5728479" y="300380"/>
            <a:chExt cx="1356995" cy="1817575"/>
          </a:xfrm>
        </p:grpSpPr>
        <p:pic>
          <p:nvPicPr>
            <p:cNvPr id="33" name="图片 32" descr="C:\Users\XD\Desktop\图片1.png图片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728479" y="300380"/>
              <a:ext cx="1356995" cy="1357200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5952000" y="1657580"/>
              <a:ext cx="9505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HR</a:t>
              </a:r>
              <a:r>
                <a:rPr 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</a:t>
              </a:r>
              <a:endPara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箭头连接符 34"/>
          <p:cNvCxnSpPr>
            <a:endCxn id="23" idx="3"/>
          </p:cNvCxnSpPr>
          <p:nvPr/>
        </p:nvCxnSpPr>
        <p:spPr>
          <a:xfrm flipH="1" flipV="1">
            <a:off x="2195195" y="5601970"/>
            <a:ext cx="3221990" cy="508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7115810" y="5591175"/>
            <a:ext cx="3044825" cy="292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16" idx="2"/>
          </p:cNvCxnSpPr>
          <p:nvPr/>
        </p:nvCxnSpPr>
        <p:spPr>
          <a:xfrm flipV="1">
            <a:off x="6273165" y="1840230"/>
            <a:ext cx="15240" cy="289814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曲线连接符 42"/>
          <p:cNvCxnSpPr/>
          <p:nvPr/>
        </p:nvCxnSpPr>
        <p:spPr>
          <a:xfrm>
            <a:off x="7285990" y="1678940"/>
            <a:ext cx="3202940" cy="3220085"/>
          </a:xfrm>
          <a:prstGeom prst="curved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/>
          <p:cNvCxnSpPr>
            <a:stCxn id="23" idx="0"/>
          </p:cNvCxnSpPr>
          <p:nvPr/>
        </p:nvCxnSpPr>
        <p:spPr>
          <a:xfrm rot="16200000">
            <a:off x="1531620" y="1339850"/>
            <a:ext cx="3568065" cy="3597910"/>
          </a:xfrm>
          <a:prstGeom prst="curved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/>
        </p:nvSpPr>
        <p:spPr>
          <a:xfrm>
            <a:off x="4932996" y="0"/>
            <a:ext cx="7259003" cy="6863334"/>
          </a:xfrm>
          <a:custGeom>
            <a:avLst/>
            <a:gdLst>
              <a:gd name="connsiteX0" fmla="*/ 0 w 3486912"/>
              <a:gd name="connsiteY0" fmla="*/ 0 h 6858000"/>
              <a:gd name="connsiteX1" fmla="*/ 3486912 w 3486912"/>
              <a:gd name="connsiteY1" fmla="*/ 0 h 6858000"/>
              <a:gd name="connsiteX2" fmla="*/ 3486912 w 3486912"/>
              <a:gd name="connsiteY2" fmla="*/ 6858000 h 6858000"/>
              <a:gd name="connsiteX3" fmla="*/ 0 w 3486912"/>
              <a:gd name="connsiteY3" fmla="*/ 6858000 h 6858000"/>
              <a:gd name="connsiteX4" fmla="*/ 0 w 3486912"/>
              <a:gd name="connsiteY4" fmla="*/ 0 h 6858000"/>
              <a:gd name="connsiteX0-1" fmla="*/ 3767328 w 7254240"/>
              <a:gd name="connsiteY0-2" fmla="*/ 0 h 6882384"/>
              <a:gd name="connsiteX1-3" fmla="*/ 7254240 w 7254240"/>
              <a:gd name="connsiteY1-4" fmla="*/ 0 h 6882384"/>
              <a:gd name="connsiteX2-5" fmla="*/ 7254240 w 7254240"/>
              <a:gd name="connsiteY2-6" fmla="*/ 6858000 h 6882384"/>
              <a:gd name="connsiteX3-7" fmla="*/ 0 w 7254240"/>
              <a:gd name="connsiteY3-8" fmla="*/ 6882384 h 6882384"/>
              <a:gd name="connsiteX4-9" fmla="*/ 3767328 w 7254240"/>
              <a:gd name="connsiteY4-10" fmla="*/ 0 h 6882384"/>
              <a:gd name="connsiteX0-11" fmla="*/ 3767328 w 7254240"/>
              <a:gd name="connsiteY0-12" fmla="*/ 0 h 6882384"/>
              <a:gd name="connsiteX1-13" fmla="*/ 7254240 w 7254240"/>
              <a:gd name="connsiteY1-14" fmla="*/ 0 h 6882384"/>
              <a:gd name="connsiteX2-15" fmla="*/ 4072128 w 7254240"/>
              <a:gd name="connsiteY2-16" fmla="*/ 6882384 h 6882384"/>
              <a:gd name="connsiteX3-17" fmla="*/ 0 w 7254240"/>
              <a:gd name="connsiteY3-18" fmla="*/ 6882384 h 6882384"/>
              <a:gd name="connsiteX4-19" fmla="*/ 3767328 w 7254240"/>
              <a:gd name="connsiteY4-20" fmla="*/ 0 h 6882384"/>
              <a:gd name="connsiteX0-21" fmla="*/ 3772091 w 7259003"/>
              <a:gd name="connsiteY0-22" fmla="*/ 0 h 6882384"/>
              <a:gd name="connsiteX1-23" fmla="*/ 7259003 w 7259003"/>
              <a:gd name="connsiteY1-24" fmla="*/ 0 h 6882384"/>
              <a:gd name="connsiteX2-25" fmla="*/ 4076891 w 7259003"/>
              <a:gd name="connsiteY2-26" fmla="*/ 6882384 h 6882384"/>
              <a:gd name="connsiteX3-27" fmla="*/ 0 w 7259003"/>
              <a:gd name="connsiteY3-28" fmla="*/ 6863334 h 6882384"/>
              <a:gd name="connsiteX4-29" fmla="*/ 3772091 w 7259003"/>
              <a:gd name="connsiteY4-30" fmla="*/ 0 h 6882384"/>
              <a:gd name="connsiteX0-31" fmla="*/ 3772091 w 7259003"/>
              <a:gd name="connsiteY0-32" fmla="*/ 0 h 6863334"/>
              <a:gd name="connsiteX1-33" fmla="*/ 7259003 w 7259003"/>
              <a:gd name="connsiteY1-34" fmla="*/ 0 h 6863334"/>
              <a:gd name="connsiteX2-35" fmla="*/ 4053078 w 7259003"/>
              <a:gd name="connsiteY2-36" fmla="*/ 6858571 h 6863334"/>
              <a:gd name="connsiteX3-37" fmla="*/ 0 w 7259003"/>
              <a:gd name="connsiteY3-38" fmla="*/ 6863334 h 6863334"/>
              <a:gd name="connsiteX4-39" fmla="*/ 3772091 w 7259003"/>
              <a:gd name="connsiteY4-40" fmla="*/ 0 h 68633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259003" h="6863334">
                <a:moveTo>
                  <a:pt x="3772091" y="0"/>
                </a:moveTo>
                <a:lnTo>
                  <a:pt x="7259003" y="0"/>
                </a:lnTo>
                <a:lnTo>
                  <a:pt x="4053078" y="6858571"/>
                </a:lnTo>
                <a:lnTo>
                  <a:pt x="0" y="6863334"/>
                </a:lnTo>
                <a:lnTo>
                  <a:pt x="3772091" y="0"/>
                </a:lnTo>
                <a:close/>
              </a:path>
            </a:pathLst>
          </a:custGeom>
          <a:solidFill>
            <a:srgbClr val="01B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639572">
            <a:off x="5600701" y="4406901"/>
            <a:ext cx="546100" cy="1270000"/>
          </a:xfrm>
          <a:prstGeom prst="rect">
            <a:avLst/>
          </a:prstGeom>
          <a:solidFill>
            <a:srgbClr val="A9B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5385" y="3407256"/>
            <a:ext cx="268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906995" y="3930476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82643" y="2342882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231">
        <p:random/>
      </p:transition>
    </mc:Choice>
    <mc:Fallback>
      <p:transition spd="med" advTm="231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8673"/>
            <a:ext cx="328474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9498" y="168673"/>
            <a:ext cx="62141" cy="435006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8335" y="158115"/>
            <a:ext cx="3521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研究方法及思路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86"/>
          <p:cNvSpPr/>
          <p:nvPr/>
        </p:nvSpPr>
        <p:spPr bwMode="auto">
          <a:xfrm>
            <a:off x="1330296" y="2031839"/>
            <a:ext cx="1554380" cy="1625263"/>
          </a:xfrm>
          <a:custGeom>
            <a:avLst/>
            <a:gdLst>
              <a:gd name="T0" fmla="*/ 92 w 129"/>
              <a:gd name="T1" fmla="*/ 0 h 135"/>
              <a:gd name="T2" fmla="*/ 113 w 129"/>
              <a:gd name="T3" fmla="*/ 15 h 135"/>
              <a:gd name="T4" fmla="*/ 129 w 129"/>
              <a:gd name="T5" fmla="*/ 33 h 135"/>
              <a:gd name="T6" fmla="*/ 118 w 129"/>
              <a:gd name="T7" fmla="*/ 51 h 135"/>
              <a:gd name="T8" fmla="*/ 111 w 129"/>
              <a:gd name="T9" fmla="*/ 70 h 135"/>
              <a:gd name="T10" fmla="*/ 108 w 129"/>
              <a:gd name="T11" fmla="*/ 59 h 135"/>
              <a:gd name="T12" fmla="*/ 106 w 129"/>
              <a:gd name="T13" fmla="*/ 60 h 135"/>
              <a:gd name="T14" fmla="*/ 105 w 129"/>
              <a:gd name="T15" fmla="*/ 60 h 135"/>
              <a:gd name="T16" fmla="*/ 104 w 129"/>
              <a:gd name="T17" fmla="*/ 61 h 135"/>
              <a:gd name="T18" fmla="*/ 102 w 129"/>
              <a:gd name="T19" fmla="*/ 61 h 135"/>
              <a:gd name="T20" fmla="*/ 99 w 129"/>
              <a:gd name="T21" fmla="*/ 63 h 135"/>
              <a:gd name="T22" fmla="*/ 73 w 129"/>
              <a:gd name="T23" fmla="*/ 80 h 135"/>
              <a:gd name="T24" fmla="*/ 56 w 129"/>
              <a:gd name="T25" fmla="*/ 105 h 135"/>
              <a:gd name="T26" fmla="*/ 50 w 129"/>
              <a:gd name="T27" fmla="*/ 135 h 135"/>
              <a:gd name="T28" fmla="*/ 0 w 129"/>
              <a:gd name="T29" fmla="*/ 135 h 135"/>
              <a:gd name="T30" fmla="*/ 2 w 129"/>
              <a:gd name="T31" fmla="*/ 110 h 135"/>
              <a:gd name="T32" fmla="*/ 10 w 129"/>
              <a:gd name="T33" fmla="*/ 86 h 135"/>
              <a:gd name="T34" fmla="*/ 37 w 129"/>
              <a:gd name="T35" fmla="*/ 44 h 135"/>
              <a:gd name="T36" fmla="*/ 79 w 129"/>
              <a:gd name="T37" fmla="*/ 16 h 135"/>
              <a:gd name="T38" fmla="*/ 85 w 129"/>
              <a:gd name="T39" fmla="*/ 14 h 135"/>
              <a:gd name="T40" fmla="*/ 88 w 129"/>
              <a:gd name="T41" fmla="*/ 13 h 135"/>
              <a:gd name="T42" fmla="*/ 89 w 129"/>
              <a:gd name="T43" fmla="*/ 13 h 135"/>
              <a:gd name="T44" fmla="*/ 91 w 129"/>
              <a:gd name="T45" fmla="*/ 12 h 135"/>
              <a:gd name="T46" fmla="*/ 95 w 129"/>
              <a:gd name="T47" fmla="*/ 11 h 135"/>
              <a:gd name="T48" fmla="*/ 92 w 129"/>
              <a:gd name="T4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0"/>
                </a:moveTo>
                <a:cubicBezTo>
                  <a:pt x="100" y="5"/>
                  <a:pt x="107" y="10"/>
                  <a:pt x="113" y="15"/>
                </a:cubicBezTo>
                <a:cubicBezTo>
                  <a:pt x="119" y="21"/>
                  <a:pt x="124" y="27"/>
                  <a:pt x="129" y="33"/>
                </a:cubicBezTo>
                <a:cubicBezTo>
                  <a:pt x="124" y="39"/>
                  <a:pt x="121" y="45"/>
                  <a:pt x="118" y="51"/>
                </a:cubicBezTo>
                <a:cubicBezTo>
                  <a:pt x="115" y="57"/>
                  <a:pt x="112" y="63"/>
                  <a:pt x="111" y="7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7" y="60"/>
                  <a:pt x="107" y="60"/>
                  <a:pt x="106" y="60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3" y="61"/>
                  <a:pt x="103" y="61"/>
                  <a:pt x="102" y="61"/>
                </a:cubicBezTo>
                <a:cubicBezTo>
                  <a:pt x="101" y="62"/>
                  <a:pt x="100" y="62"/>
                  <a:pt x="99" y="63"/>
                </a:cubicBezTo>
                <a:cubicBezTo>
                  <a:pt x="89" y="67"/>
                  <a:pt x="80" y="72"/>
                  <a:pt x="73" y="80"/>
                </a:cubicBezTo>
                <a:cubicBezTo>
                  <a:pt x="66" y="87"/>
                  <a:pt x="60" y="96"/>
                  <a:pt x="56" y="105"/>
                </a:cubicBezTo>
                <a:cubicBezTo>
                  <a:pt x="52" y="115"/>
                  <a:pt x="50" y="125"/>
                  <a:pt x="50" y="135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27"/>
                  <a:pt x="1" y="119"/>
                  <a:pt x="2" y="110"/>
                </a:cubicBezTo>
                <a:cubicBezTo>
                  <a:pt x="4" y="102"/>
                  <a:pt x="6" y="94"/>
                  <a:pt x="10" y="86"/>
                </a:cubicBezTo>
                <a:cubicBezTo>
                  <a:pt x="16" y="70"/>
                  <a:pt x="26" y="56"/>
                  <a:pt x="37" y="44"/>
                </a:cubicBezTo>
                <a:cubicBezTo>
                  <a:pt x="49" y="32"/>
                  <a:pt x="64" y="23"/>
                  <a:pt x="79" y="16"/>
                </a:cubicBezTo>
                <a:cubicBezTo>
                  <a:pt x="81" y="15"/>
                  <a:pt x="83" y="15"/>
                  <a:pt x="85" y="14"/>
                </a:cubicBezTo>
                <a:cubicBezTo>
                  <a:pt x="86" y="14"/>
                  <a:pt x="87" y="13"/>
                  <a:pt x="88" y="13"/>
                </a:cubicBezTo>
                <a:cubicBezTo>
                  <a:pt x="89" y="13"/>
                  <a:pt x="89" y="13"/>
                  <a:pt x="89" y="13"/>
                </a:cubicBezTo>
                <a:cubicBezTo>
                  <a:pt x="90" y="12"/>
                  <a:pt x="90" y="12"/>
                  <a:pt x="91" y="12"/>
                </a:cubicBezTo>
                <a:cubicBezTo>
                  <a:pt x="92" y="12"/>
                  <a:pt x="94" y="11"/>
                  <a:pt x="95" y="11"/>
                </a:cubicBezTo>
                <a:lnTo>
                  <a:pt x="92" y="0"/>
                </a:lnTo>
                <a:close/>
              </a:path>
            </a:pathLst>
          </a:custGeom>
          <a:solidFill>
            <a:srgbClr val="005B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Freeform 87"/>
          <p:cNvSpPr/>
          <p:nvPr/>
        </p:nvSpPr>
        <p:spPr bwMode="auto">
          <a:xfrm>
            <a:off x="3016316" y="2070371"/>
            <a:ext cx="1625263" cy="1549314"/>
          </a:xfrm>
          <a:custGeom>
            <a:avLst/>
            <a:gdLst>
              <a:gd name="T0" fmla="*/ 135 w 135"/>
              <a:gd name="T1" fmla="*/ 92 h 129"/>
              <a:gd name="T2" fmla="*/ 120 w 135"/>
              <a:gd name="T3" fmla="*/ 113 h 129"/>
              <a:gd name="T4" fmla="*/ 103 w 135"/>
              <a:gd name="T5" fmla="*/ 129 h 129"/>
              <a:gd name="T6" fmla="*/ 85 w 135"/>
              <a:gd name="T7" fmla="*/ 117 h 129"/>
              <a:gd name="T8" fmla="*/ 66 w 135"/>
              <a:gd name="T9" fmla="*/ 111 h 129"/>
              <a:gd name="T10" fmla="*/ 76 w 135"/>
              <a:gd name="T11" fmla="*/ 108 h 129"/>
              <a:gd name="T12" fmla="*/ 75 w 135"/>
              <a:gd name="T13" fmla="*/ 106 h 129"/>
              <a:gd name="T14" fmla="*/ 75 w 135"/>
              <a:gd name="T15" fmla="*/ 104 h 129"/>
              <a:gd name="T16" fmla="*/ 75 w 135"/>
              <a:gd name="T17" fmla="*/ 104 h 129"/>
              <a:gd name="T18" fmla="*/ 74 w 135"/>
              <a:gd name="T19" fmla="*/ 102 h 129"/>
              <a:gd name="T20" fmla="*/ 73 w 135"/>
              <a:gd name="T21" fmla="*/ 98 h 129"/>
              <a:gd name="T22" fmla="*/ 56 w 135"/>
              <a:gd name="T23" fmla="*/ 73 h 129"/>
              <a:gd name="T24" fmla="*/ 30 w 135"/>
              <a:gd name="T25" fmla="*/ 56 h 129"/>
              <a:gd name="T26" fmla="*/ 0 w 135"/>
              <a:gd name="T27" fmla="*/ 50 h 129"/>
              <a:gd name="T28" fmla="*/ 0 w 135"/>
              <a:gd name="T29" fmla="*/ 0 h 129"/>
              <a:gd name="T30" fmla="*/ 25 w 135"/>
              <a:gd name="T31" fmla="*/ 2 h 129"/>
              <a:gd name="T32" fmla="*/ 49 w 135"/>
              <a:gd name="T33" fmla="*/ 9 h 129"/>
              <a:gd name="T34" fmla="*/ 91 w 135"/>
              <a:gd name="T35" fmla="*/ 37 h 129"/>
              <a:gd name="T36" fmla="*/ 119 w 135"/>
              <a:gd name="T37" fmla="*/ 79 h 129"/>
              <a:gd name="T38" fmla="*/ 121 w 135"/>
              <a:gd name="T39" fmla="*/ 85 h 129"/>
              <a:gd name="T40" fmla="*/ 122 w 135"/>
              <a:gd name="T41" fmla="*/ 88 h 129"/>
              <a:gd name="T42" fmla="*/ 123 w 135"/>
              <a:gd name="T43" fmla="*/ 89 h 129"/>
              <a:gd name="T44" fmla="*/ 123 w 135"/>
              <a:gd name="T45" fmla="*/ 91 h 129"/>
              <a:gd name="T46" fmla="*/ 125 w 135"/>
              <a:gd name="T47" fmla="*/ 95 h 129"/>
              <a:gd name="T48" fmla="*/ 135 w 135"/>
              <a:gd name="T49" fmla="*/ 9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9">
                <a:moveTo>
                  <a:pt x="135" y="92"/>
                </a:moveTo>
                <a:cubicBezTo>
                  <a:pt x="131" y="100"/>
                  <a:pt x="126" y="107"/>
                  <a:pt x="120" y="113"/>
                </a:cubicBezTo>
                <a:cubicBezTo>
                  <a:pt x="115" y="119"/>
                  <a:pt x="109" y="124"/>
                  <a:pt x="103" y="129"/>
                </a:cubicBezTo>
                <a:cubicBezTo>
                  <a:pt x="97" y="124"/>
                  <a:pt x="91" y="120"/>
                  <a:pt x="85" y="117"/>
                </a:cubicBezTo>
                <a:cubicBezTo>
                  <a:pt x="78" y="114"/>
                  <a:pt x="72" y="112"/>
                  <a:pt x="66" y="111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107"/>
                  <a:pt x="76" y="106"/>
                  <a:pt x="75" y="106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5" y="103"/>
                  <a:pt x="74" y="103"/>
                  <a:pt x="74" y="102"/>
                </a:cubicBezTo>
                <a:cubicBezTo>
                  <a:pt x="74" y="101"/>
                  <a:pt x="73" y="100"/>
                  <a:pt x="73" y="98"/>
                </a:cubicBezTo>
                <a:cubicBezTo>
                  <a:pt x="69" y="89"/>
                  <a:pt x="63" y="80"/>
                  <a:pt x="56" y="73"/>
                </a:cubicBezTo>
                <a:cubicBezTo>
                  <a:pt x="48" y="66"/>
                  <a:pt x="40" y="60"/>
                  <a:pt x="30" y="56"/>
                </a:cubicBezTo>
                <a:cubicBezTo>
                  <a:pt x="21" y="52"/>
                  <a:pt x="10" y="50"/>
                  <a:pt x="0" y="50"/>
                </a:cubicBezTo>
                <a:cubicBezTo>
                  <a:pt x="0" y="0"/>
                  <a:pt x="0" y="0"/>
                  <a:pt x="0" y="0"/>
                </a:cubicBezTo>
                <a:cubicBezTo>
                  <a:pt x="8" y="0"/>
                  <a:pt x="17" y="0"/>
                  <a:pt x="25" y="2"/>
                </a:cubicBezTo>
                <a:cubicBezTo>
                  <a:pt x="33" y="4"/>
                  <a:pt x="41" y="6"/>
                  <a:pt x="49" y="9"/>
                </a:cubicBezTo>
                <a:cubicBezTo>
                  <a:pt x="65" y="16"/>
                  <a:pt x="79" y="25"/>
                  <a:pt x="91" y="37"/>
                </a:cubicBezTo>
                <a:cubicBezTo>
                  <a:pt x="103" y="49"/>
                  <a:pt x="113" y="63"/>
                  <a:pt x="119" y="79"/>
                </a:cubicBezTo>
                <a:cubicBezTo>
                  <a:pt x="120" y="81"/>
                  <a:pt x="121" y="83"/>
                  <a:pt x="121" y="85"/>
                </a:cubicBezTo>
                <a:cubicBezTo>
                  <a:pt x="122" y="86"/>
                  <a:pt x="122" y="87"/>
                  <a:pt x="122" y="88"/>
                </a:cubicBezTo>
                <a:cubicBezTo>
                  <a:pt x="123" y="89"/>
                  <a:pt x="123" y="89"/>
                  <a:pt x="123" y="89"/>
                </a:cubicBezTo>
                <a:cubicBezTo>
                  <a:pt x="123" y="90"/>
                  <a:pt x="123" y="90"/>
                  <a:pt x="123" y="91"/>
                </a:cubicBezTo>
                <a:cubicBezTo>
                  <a:pt x="124" y="92"/>
                  <a:pt x="124" y="93"/>
                  <a:pt x="125" y="95"/>
                </a:cubicBezTo>
                <a:lnTo>
                  <a:pt x="135" y="92"/>
                </a:lnTo>
                <a:close/>
              </a:path>
            </a:pathLst>
          </a:custGeom>
          <a:solidFill>
            <a:srgbClr val="0088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88"/>
          <p:cNvSpPr/>
          <p:nvPr/>
        </p:nvSpPr>
        <p:spPr bwMode="auto">
          <a:xfrm>
            <a:off x="4075379" y="3715887"/>
            <a:ext cx="1549314" cy="162526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01B5E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89"/>
          <p:cNvSpPr/>
          <p:nvPr/>
        </p:nvSpPr>
        <p:spPr bwMode="auto">
          <a:xfrm>
            <a:off x="5639013" y="3731074"/>
            <a:ext cx="1625263" cy="1564505"/>
          </a:xfrm>
          <a:custGeom>
            <a:avLst/>
            <a:gdLst>
              <a:gd name="T0" fmla="*/ 135 w 135"/>
              <a:gd name="T1" fmla="*/ 37 h 130"/>
              <a:gd name="T2" fmla="*/ 120 w 135"/>
              <a:gd name="T3" fmla="*/ 17 h 130"/>
              <a:gd name="T4" fmla="*/ 103 w 135"/>
              <a:gd name="T5" fmla="*/ 0 h 130"/>
              <a:gd name="T6" fmla="*/ 85 w 135"/>
              <a:gd name="T7" fmla="*/ 12 h 130"/>
              <a:gd name="T8" fmla="*/ 66 w 135"/>
              <a:gd name="T9" fmla="*/ 18 h 130"/>
              <a:gd name="T10" fmla="*/ 76 w 135"/>
              <a:gd name="T11" fmla="*/ 21 h 130"/>
              <a:gd name="T12" fmla="*/ 76 w 135"/>
              <a:gd name="T13" fmla="*/ 24 h 130"/>
              <a:gd name="T14" fmla="*/ 75 w 135"/>
              <a:gd name="T15" fmla="*/ 25 h 130"/>
              <a:gd name="T16" fmla="*/ 75 w 135"/>
              <a:gd name="T17" fmla="*/ 25 h 130"/>
              <a:gd name="T18" fmla="*/ 74 w 135"/>
              <a:gd name="T19" fmla="*/ 27 h 130"/>
              <a:gd name="T20" fmla="*/ 73 w 135"/>
              <a:gd name="T21" fmla="*/ 31 h 130"/>
              <a:gd name="T22" fmla="*/ 56 w 135"/>
              <a:gd name="T23" fmla="*/ 56 h 130"/>
              <a:gd name="T24" fmla="*/ 30 w 135"/>
              <a:gd name="T25" fmla="*/ 73 h 130"/>
              <a:gd name="T26" fmla="*/ 0 w 135"/>
              <a:gd name="T27" fmla="*/ 79 h 130"/>
              <a:gd name="T28" fmla="*/ 0 w 135"/>
              <a:gd name="T29" fmla="*/ 130 h 130"/>
              <a:gd name="T30" fmla="*/ 25 w 135"/>
              <a:gd name="T31" fmla="*/ 127 h 130"/>
              <a:gd name="T32" fmla="*/ 50 w 135"/>
              <a:gd name="T33" fmla="*/ 120 h 130"/>
              <a:gd name="T34" fmla="*/ 91 w 135"/>
              <a:gd name="T35" fmla="*/ 92 h 130"/>
              <a:gd name="T36" fmla="*/ 119 w 135"/>
              <a:gd name="T37" fmla="*/ 50 h 130"/>
              <a:gd name="T38" fmla="*/ 122 w 135"/>
              <a:gd name="T39" fmla="*/ 44 h 130"/>
              <a:gd name="T40" fmla="*/ 123 w 135"/>
              <a:gd name="T41" fmla="*/ 41 h 130"/>
              <a:gd name="T42" fmla="*/ 123 w 135"/>
              <a:gd name="T43" fmla="*/ 40 h 130"/>
              <a:gd name="T44" fmla="*/ 124 w 135"/>
              <a:gd name="T45" fmla="*/ 38 h 130"/>
              <a:gd name="T46" fmla="*/ 125 w 135"/>
              <a:gd name="T47" fmla="*/ 34 h 130"/>
              <a:gd name="T48" fmla="*/ 135 w 135"/>
              <a:gd name="T49" fmla="*/ 3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30">
                <a:moveTo>
                  <a:pt x="135" y="37"/>
                </a:moveTo>
                <a:cubicBezTo>
                  <a:pt x="131" y="30"/>
                  <a:pt x="126" y="23"/>
                  <a:pt x="120" y="17"/>
                </a:cubicBezTo>
                <a:cubicBezTo>
                  <a:pt x="115" y="10"/>
                  <a:pt x="109" y="5"/>
                  <a:pt x="103" y="0"/>
                </a:cubicBezTo>
                <a:cubicBezTo>
                  <a:pt x="97" y="5"/>
                  <a:pt x="91" y="9"/>
                  <a:pt x="85" y="12"/>
                </a:cubicBezTo>
                <a:cubicBezTo>
                  <a:pt x="79" y="15"/>
                  <a:pt x="72" y="17"/>
                  <a:pt x="66" y="18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2"/>
                  <a:pt x="76" y="23"/>
                  <a:pt x="76" y="24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6"/>
                  <a:pt x="75" y="27"/>
                  <a:pt x="74" y="27"/>
                </a:cubicBezTo>
                <a:cubicBezTo>
                  <a:pt x="74" y="28"/>
                  <a:pt x="74" y="30"/>
                  <a:pt x="73" y="31"/>
                </a:cubicBezTo>
                <a:cubicBezTo>
                  <a:pt x="69" y="40"/>
                  <a:pt x="63" y="49"/>
                  <a:pt x="56" y="56"/>
                </a:cubicBezTo>
                <a:cubicBezTo>
                  <a:pt x="49" y="64"/>
                  <a:pt x="40" y="69"/>
                  <a:pt x="30" y="73"/>
                </a:cubicBezTo>
                <a:cubicBezTo>
                  <a:pt x="21" y="77"/>
                  <a:pt x="11" y="79"/>
                  <a:pt x="0" y="79"/>
                </a:cubicBezTo>
                <a:cubicBezTo>
                  <a:pt x="0" y="130"/>
                  <a:pt x="0" y="130"/>
                  <a:pt x="0" y="130"/>
                </a:cubicBezTo>
                <a:cubicBezTo>
                  <a:pt x="9" y="130"/>
                  <a:pt x="17" y="129"/>
                  <a:pt x="25" y="127"/>
                </a:cubicBezTo>
                <a:cubicBezTo>
                  <a:pt x="34" y="126"/>
                  <a:pt x="42" y="123"/>
                  <a:pt x="50" y="120"/>
                </a:cubicBezTo>
                <a:cubicBezTo>
                  <a:pt x="65" y="113"/>
                  <a:pt x="79" y="104"/>
                  <a:pt x="91" y="92"/>
                </a:cubicBezTo>
                <a:cubicBezTo>
                  <a:pt x="103" y="80"/>
                  <a:pt x="113" y="66"/>
                  <a:pt x="119" y="50"/>
                </a:cubicBezTo>
                <a:cubicBezTo>
                  <a:pt x="120" y="48"/>
                  <a:pt x="121" y="46"/>
                  <a:pt x="122" y="44"/>
                </a:cubicBezTo>
                <a:cubicBezTo>
                  <a:pt x="122" y="43"/>
                  <a:pt x="122" y="42"/>
                  <a:pt x="123" y="41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0"/>
                  <a:pt x="123" y="39"/>
                  <a:pt x="124" y="38"/>
                </a:cubicBezTo>
                <a:cubicBezTo>
                  <a:pt x="124" y="37"/>
                  <a:pt x="124" y="36"/>
                  <a:pt x="125" y="34"/>
                </a:cubicBezTo>
                <a:lnTo>
                  <a:pt x="135" y="37"/>
                </a:lnTo>
                <a:close/>
              </a:path>
            </a:pathLst>
          </a:custGeom>
          <a:solidFill>
            <a:srgbClr val="005B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88"/>
          <p:cNvSpPr/>
          <p:nvPr/>
        </p:nvSpPr>
        <p:spPr bwMode="auto">
          <a:xfrm flipV="1">
            <a:off x="6649993" y="1936865"/>
            <a:ext cx="1546909" cy="1610072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0088D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Freeform 89"/>
          <p:cNvSpPr/>
          <p:nvPr/>
        </p:nvSpPr>
        <p:spPr bwMode="auto">
          <a:xfrm flipV="1">
            <a:off x="8282843" y="1982009"/>
            <a:ext cx="1622740" cy="1549882"/>
          </a:xfrm>
          <a:custGeom>
            <a:avLst/>
            <a:gdLst>
              <a:gd name="T0" fmla="*/ 135 w 135"/>
              <a:gd name="T1" fmla="*/ 37 h 130"/>
              <a:gd name="T2" fmla="*/ 120 w 135"/>
              <a:gd name="T3" fmla="*/ 17 h 130"/>
              <a:gd name="T4" fmla="*/ 103 w 135"/>
              <a:gd name="T5" fmla="*/ 0 h 130"/>
              <a:gd name="T6" fmla="*/ 85 w 135"/>
              <a:gd name="T7" fmla="*/ 12 h 130"/>
              <a:gd name="T8" fmla="*/ 66 w 135"/>
              <a:gd name="T9" fmla="*/ 18 h 130"/>
              <a:gd name="T10" fmla="*/ 76 w 135"/>
              <a:gd name="T11" fmla="*/ 21 h 130"/>
              <a:gd name="T12" fmla="*/ 76 w 135"/>
              <a:gd name="T13" fmla="*/ 24 h 130"/>
              <a:gd name="T14" fmla="*/ 75 w 135"/>
              <a:gd name="T15" fmla="*/ 25 h 130"/>
              <a:gd name="T16" fmla="*/ 75 w 135"/>
              <a:gd name="T17" fmla="*/ 25 h 130"/>
              <a:gd name="T18" fmla="*/ 74 w 135"/>
              <a:gd name="T19" fmla="*/ 27 h 130"/>
              <a:gd name="T20" fmla="*/ 73 w 135"/>
              <a:gd name="T21" fmla="*/ 31 h 130"/>
              <a:gd name="T22" fmla="*/ 56 w 135"/>
              <a:gd name="T23" fmla="*/ 56 h 130"/>
              <a:gd name="T24" fmla="*/ 30 w 135"/>
              <a:gd name="T25" fmla="*/ 73 h 130"/>
              <a:gd name="T26" fmla="*/ 0 w 135"/>
              <a:gd name="T27" fmla="*/ 79 h 130"/>
              <a:gd name="T28" fmla="*/ 0 w 135"/>
              <a:gd name="T29" fmla="*/ 130 h 130"/>
              <a:gd name="T30" fmla="*/ 25 w 135"/>
              <a:gd name="T31" fmla="*/ 127 h 130"/>
              <a:gd name="T32" fmla="*/ 50 w 135"/>
              <a:gd name="T33" fmla="*/ 120 h 130"/>
              <a:gd name="T34" fmla="*/ 91 w 135"/>
              <a:gd name="T35" fmla="*/ 92 h 130"/>
              <a:gd name="T36" fmla="*/ 119 w 135"/>
              <a:gd name="T37" fmla="*/ 50 h 130"/>
              <a:gd name="T38" fmla="*/ 122 w 135"/>
              <a:gd name="T39" fmla="*/ 44 h 130"/>
              <a:gd name="T40" fmla="*/ 123 w 135"/>
              <a:gd name="T41" fmla="*/ 41 h 130"/>
              <a:gd name="T42" fmla="*/ 123 w 135"/>
              <a:gd name="T43" fmla="*/ 40 h 130"/>
              <a:gd name="T44" fmla="*/ 124 w 135"/>
              <a:gd name="T45" fmla="*/ 38 h 130"/>
              <a:gd name="T46" fmla="*/ 125 w 135"/>
              <a:gd name="T47" fmla="*/ 34 h 130"/>
              <a:gd name="T48" fmla="*/ 135 w 135"/>
              <a:gd name="T49" fmla="*/ 3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30">
                <a:moveTo>
                  <a:pt x="135" y="37"/>
                </a:moveTo>
                <a:cubicBezTo>
                  <a:pt x="131" y="30"/>
                  <a:pt x="126" y="23"/>
                  <a:pt x="120" y="17"/>
                </a:cubicBezTo>
                <a:cubicBezTo>
                  <a:pt x="115" y="10"/>
                  <a:pt x="109" y="5"/>
                  <a:pt x="103" y="0"/>
                </a:cubicBezTo>
                <a:cubicBezTo>
                  <a:pt x="97" y="5"/>
                  <a:pt x="91" y="9"/>
                  <a:pt x="85" y="12"/>
                </a:cubicBezTo>
                <a:cubicBezTo>
                  <a:pt x="79" y="15"/>
                  <a:pt x="72" y="17"/>
                  <a:pt x="66" y="18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2"/>
                  <a:pt x="76" y="23"/>
                  <a:pt x="76" y="24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6"/>
                  <a:pt x="75" y="27"/>
                  <a:pt x="74" y="27"/>
                </a:cubicBezTo>
                <a:cubicBezTo>
                  <a:pt x="74" y="28"/>
                  <a:pt x="74" y="30"/>
                  <a:pt x="73" y="31"/>
                </a:cubicBezTo>
                <a:cubicBezTo>
                  <a:pt x="69" y="40"/>
                  <a:pt x="63" y="49"/>
                  <a:pt x="56" y="56"/>
                </a:cubicBezTo>
                <a:cubicBezTo>
                  <a:pt x="49" y="64"/>
                  <a:pt x="40" y="69"/>
                  <a:pt x="30" y="73"/>
                </a:cubicBezTo>
                <a:cubicBezTo>
                  <a:pt x="21" y="77"/>
                  <a:pt x="11" y="79"/>
                  <a:pt x="0" y="79"/>
                </a:cubicBezTo>
                <a:cubicBezTo>
                  <a:pt x="0" y="130"/>
                  <a:pt x="0" y="130"/>
                  <a:pt x="0" y="130"/>
                </a:cubicBezTo>
                <a:cubicBezTo>
                  <a:pt x="9" y="130"/>
                  <a:pt x="17" y="129"/>
                  <a:pt x="25" y="127"/>
                </a:cubicBezTo>
                <a:cubicBezTo>
                  <a:pt x="34" y="126"/>
                  <a:pt x="42" y="123"/>
                  <a:pt x="50" y="120"/>
                </a:cubicBezTo>
                <a:cubicBezTo>
                  <a:pt x="65" y="113"/>
                  <a:pt x="79" y="104"/>
                  <a:pt x="91" y="92"/>
                </a:cubicBezTo>
                <a:cubicBezTo>
                  <a:pt x="103" y="80"/>
                  <a:pt x="113" y="66"/>
                  <a:pt x="119" y="50"/>
                </a:cubicBezTo>
                <a:cubicBezTo>
                  <a:pt x="120" y="48"/>
                  <a:pt x="121" y="46"/>
                  <a:pt x="122" y="44"/>
                </a:cubicBezTo>
                <a:cubicBezTo>
                  <a:pt x="122" y="43"/>
                  <a:pt x="122" y="42"/>
                  <a:pt x="123" y="41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0"/>
                  <a:pt x="123" y="39"/>
                  <a:pt x="124" y="38"/>
                </a:cubicBezTo>
                <a:cubicBezTo>
                  <a:pt x="124" y="37"/>
                  <a:pt x="124" y="36"/>
                  <a:pt x="125" y="34"/>
                </a:cubicBezTo>
                <a:lnTo>
                  <a:pt x="135" y="37"/>
                </a:lnTo>
                <a:close/>
              </a:path>
            </a:pathLst>
          </a:custGeom>
          <a:solidFill>
            <a:srgbClr val="01B5E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Freeform 88"/>
          <p:cNvSpPr/>
          <p:nvPr/>
        </p:nvSpPr>
        <p:spPr bwMode="auto">
          <a:xfrm>
            <a:off x="9312389" y="3715887"/>
            <a:ext cx="1549314" cy="162526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005B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20720" y="5111115"/>
            <a:ext cx="1604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5B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b="1">
                <a:solidFill>
                  <a:srgbClr val="005B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b="1">
                <a:solidFill>
                  <a:srgbClr val="0088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考场</a:t>
            </a:r>
            <a:endParaRPr lang="zh-CN" altLang="en-US" b="1">
              <a:solidFill>
                <a:srgbClr val="005B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3016250" y="5577840"/>
            <a:ext cx="2280920" cy="673100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  <a:defRPr/>
            </a:pPr>
            <a:r>
              <a:rPr lang="en-US" altLang="zh-CN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可以根据需求添加考场</a:t>
            </a:r>
            <a:endParaRPr lang="en-US" altLang="zh-CN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1865" y="3634740"/>
            <a:ext cx="1501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88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b="1">
                <a:solidFill>
                  <a:srgbClr val="0088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添加题库</a:t>
            </a:r>
            <a:endParaRPr lang="zh-CN" altLang="en-US" b="1">
              <a:solidFill>
                <a:srgbClr val="0088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Content Placeholder 2"/>
          <p:cNvSpPr txBox="1"/>
          <p:nvPr/>
        </p:nvSpPr>
        <p:spPr>
          <a:xfrm>
            <a:off x="725724" y="4003178"/>
            <a:ext cx="1953442" cy="35667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根据自己的需要添加不同类别的题库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59330" y="764540"/>
            <a:ext cx="113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1B5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添加题目</a:t>
            </a:r>
            <a:endParaRPr lang="zh-CN" altLang="en-US" b="1">
              <a:solidFill>
                <a:srgbClr val="01B5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76035" y="5019040"/>
            <a:ext cx="1660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088D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设置考场题库及面试官</a:t>
            </a:r>
            <a:endParaRPr lang="zh-CN" altLang="en-US" b="1">
              <a:solidFill>
                <a:srgbClr val="005B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79490" y="1014095"/>
            <a:ext cx="143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088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候选人答题</a:t>
            </a:r>
            <a:endParaRPr lang="zh-CN" altLang="en-US" b="1">
              <a:solidFill>
                <a:srgbClr val="0088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Content Placeholder 2"/>
          <p:cNvSpPr txBox="1"/>
          <p:nvPr/>
        </p:nvSpPr>
        <p:spPr>
          <a:xfrm>
            <a:off x="5639435" y="1382395"/>
            <a:ext cx="2108835" cy="92392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候选人通过扫描考场二维码，填写信息后进入答题阶段。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22460" y="1014095"/>
            <a:ext cx="147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1B5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面试官阅卷</a:t>
            </a:r>
            <a:endParaRPr lang="zh-CN" altLang="en-US" b="1">
              <a:solidFill>
                <a:srgbClr val="01B5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338310" y="5295900"/>
            <a:ext cx="1497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>
                <a:solidFill>
                  <a:srgbClr val="005B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统计与分析</a:t>
            </a:r>
            <a:endParaRPr lang="zh-CN" b="1">
              <a:solidFill>
                <a:srgbClr val="005B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9522460" y="1382395"/>
            <a:ext cx="1842135" cy="1212850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  <a:defRPr/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面试官通过登录自己账号，进入后台管理，对候选人的答题情况进行批阅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8984615" y="5676265"/>
            <a:ext cx="2052955" cy="1162050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  <a:defRPr/>
            </a:pPr>
            <a:r>
              <a:rPr lang="en-US" altLang="zh-CN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可在后台对每个考场每道试题的正确率进行统计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5689600" y="5676265"/>
            <a:ext cx="2506980" cy="87820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  <a:defRPr/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可以添加考场的题库（可以设置多个题库，随机从中抽取一套）以及面试官</a:t>
            </a:r>
            <a:endParaRPr lang="en-US" altLang="zh-CN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  <a:defRPr/>
            </a:pP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1681480" y="1122045"/>
            <a:ext cx="2663190" cy="60134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根据题库需求，分门别类将题目随机或手动添加。</a:t>
            </a:r>
            <a:endParaRPr lang="zh-CN" altLang="en-US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31">
        <p:random/>
      </p:transition>
    </mc:Choice>
    <mc:Fallback>
      <p:transition spd="slow" advTm="231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/>
        </p:nvSpPr>
        <p:spPr>
          <a:xfrm>
            <a:off x="4932996" y="0"/>
            <a:ext cx="7259003" cy="6863334"/>
          </a:xfrm>
          <a:custGeom>
            <a:avLst/>
            <a:gdLst>
              <a:gd name="connsiteX0" fmla="*/ 0 w 3486912"/>
              <a:gd name="connsiteY0" fmla="*/ 0 h 6858000"/>
              <a:gd name="connsiteX1" fmla="*/ 3486912 w 3486912"/>
              <a:gd name="connsiteY1" fmla="*/ 0 h 6858000"/>
              <a:gd name="connsiteX2" fmla="*/ 3486912 w 3486912"/>
              <a:gd name="connsiteY2" fmla="*/ 6858000 h 6858000"/>
              <a:gd name="connsiteX3" fmla="*/ 0 w 3486912"/>
              <a:gd name="connsiteY3" fmla="*/ 6858000 h 6858000"/>
              <a:gd name="connsiteX4" fmla="*/ 0 w 3486912"/>
              <a:gd name="connsiteY4" fmla="*/ 0 h 6858000"/>
              <a:gd name="connsiteX0-1" fmla="*/ 3767328 w 7254240"/>
              <a:gd name="connsiteY0-2" fmla="*/ 0 h 6882384"/>
              <a:gd name="connsiteX1-3" fmla="*/ 7254240 w 7254240"/>
              <a:gd name="connsiteY1-4" fmla="*/ 0 h 6882384"/>
              <a:gd name="connsiteX2-5" fmla="*/ 7254240 w 7254240"/>
              <a:gd name="connsiteY2-6" fmla="*/ 6858000 h 6882384"/>
              <a:gd name="connsiteX3-7" fmla="*/ 0 w 7254240"/>
              <a:gd name="connsiteY3-8" fmla="*/ 6882384 h 6882384"/>
              <a:gd name="connsiteX4-9" fmla="*/ 3767328 w 7254240"/>
              <a:gd name="connsiteY4-10" fmla="*/ 0 h 6882384"/>
              <a:gd name="connsiteX0-11" fmla="*/ 3767328 w 7254240"/>
              <a:gd name="connsiteY0-12" fmla="*/ 0 h 6882384"/>
              <a:gd name="connsiteX1-13" fmla="*/ 7254240 w 7254240"/>
              <a:gd name="connsiteY1-14" fmla="*/ 0 h 6882384"/>
              <a:gd name="connsiteX2-15" fmla="*/ 4072128 w 7254240"/>
              <a:gd name="connsiteY2-16" fmla="*/ 6882384 h 6882384"/>
              <a:gd name="connsiteX3-17" fmla="*/ 0 w 7254240"/>
              <a:gd name="connsiteY3-18" fmla="*/ 6882384 h 6882384"/>
              <a:gd name="connsiteX4-19" fmla="*/ 3767328 w 7254240"/>
              <a:gd name="connsiteY4-20" fmla="*/ 0 h 6882384"/>
              <a:gd name="connsiteX0-21" fmla="*/ 3772091 w 7259003"/>
              <a:gd name="connsiteY0-22" fmla="*/ 0 h 6882384"/>
              <a:gd name="connsiteX1-23" fmla="*/ 7259003 w 7259003"/>
              <a:gd name="connsiteY1-24" fmla="*/ 0 h 6882384"/>
              <a:gd name="connsiteX2-25" fmla="*/ 4076891 w 7259003"/>
              <a:gd name="connsiteY2-26" fmla="*/ 6882384 h 6882384"/>
              <a:gd name="connsiteX3-27" fmla="*/ 0 w 7259003"/>
              <a:gd name="connsiteY3-28" fmla="*/ 6863334 h 6882384"/>
              <a:gd name="connsiteX4-29" fmla="*/ 3772091 w 7259003"/>
              <a:gd name="connsiteY4-30" fmla="*/ 0 h 6882384"/>
              <a:gd name="connsiteX0-31" fmla="*/ 3772091 w 7259003"/>
              <a:gd name="connsiteY0-32" fmla="*/ 0 h 6863334"/>
              <a:gd name="connsiteX1-33" fmla="*/ 7259003 w 7259003"/>
              <a:gd name="connsiteY1-34" fmla="*/ 0 h 6863334"/>
              <a:gd name="connsiteX2-35" fmla="*/ 4053078 w 7259003"/>
              <a:gd name="connsiteY2-36" fmla="*/ 6858571 h 6863334"/>
              <a:gd name="connsiteX3-37" fmla="*/ 0 w 7259003"/>
              <a:gd name="connsiteY3-38" fmla="*/ 6863334 h 6863334"/>
              <a:gd name="connsiteX4-39" fmla="*/ 3772091 w 7259003"/>
              <a:gd name="connsiteY4-40" fmla="*/ 0 h 68633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259003" h="6863334">
                <a:moveTo>
                  <a:pt x="3772091" y="0"/>
                </a:moveTo>
                <a:lnTo>
                  <a:pt x="7259003" y="0"/>
                </a:lnTo>
                <a:lnTo>
                  <a:pt x="4053078" y="6858571"/>
                </a:lnTo>
                <a:lnTo>
                  <a:pt x="0" y="6863334"/>
                </a:lnTo>
                <a:lnTo>
                  <a:pt x="3772091" y="0"/>
                </a:lnTo>
                <a:close/>
              </a:path>
            </a:pathLst>
          </a:custGeom>
          <a:solidFill>
            <a:srgbClr val="01B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639572">
            <a:off x="5600701" y="4406901"/>
            <a:ext cx="546100" cy="1270000"/>
          </a:xfrm>
          <a:prstGeom prst="rect">
            <a:avLst/>
          </a:prstGeom>
          <a:solidFill>
            <a:srgbClr val="A9B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0850" y="3407410"/>
            <a:ext cx="3217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关键技术与创新点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82643" y="2342882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231">
        <p:random/>
      </p:transition>
    </mc:Choice>
    <mc:Fallback>
      <p:transition spd="med" advTm="231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1251</Words>
  <Application>WPS 演示</Application>
  <PresentationFormat>宽屏</PresentationFormat>
  <Paragraphs>166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微软雅黑 Light</vt:lpstr>
      <vt:lpstr>Batang</vt:lpstr>
      <vt:lpstr>Tahoma</vt:lpstr>
      <vt:lpstr>Clear Sans</vt:lpstr>
      <vt:lpstr>Calibri</vt:lpstr>
      <vt:lpstr>MS PGothic</vt:lpstr>
      <vt:lpstr>方正少儿简体</vt:lpstr>
      <vt:lpstr>Century Gothic</vt:lpstr>
      <vt:lpstr>等线</vt:lpstr>
      <vt:lpstr>Arial Unicode MS</vt:lpstr>
      <vt:lpstr>等线 Light</vt:lpstr>
      <vt:lpstr>Constantia</vt:lpstr>
      <vt:lpstr>Oswald</vt:lpstr>
      <vt:lpstr>黑体</vt:lpstr>
      <vt:lpstr>方正书宋简体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FJW</dc:creator>
  <cp:lastModifiedBy>若雨づ</cp:lastModifiedBy>
  <cp:revision>44</cp:revision>
  <dcterms:created xsi:type="dcterms:W3CDTF">2016-02-06T07:57:00Z</dcterms:created>
  <dcterms:modified xsi:type="dcterms:W3CDTF">2018-05-09T04:39:45Z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